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3"/>
    <p:sldMasterId id="2147483686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Barlow Condensed ExtraLight"/>
      <p:regular r:id="rId23"/>
      <p:bold r:id="rId24"/>
      <p:italic r:id="rId25"/>
      <p:boldItalic r:id="rId26"/>
    </p:embeddedFont>
    <p:embeddedFont>
      <p:font typeface="Proxima Nova"/>
      <p:regular r:id="rId27"/>
      <p:bold r:id="rId28"/>
      <p:italic r:id="rId29"/>
      <p:boldItalic r:id="rId30"/>
    </p:embeddedFont>
    <p:embeddedFont>
      <p:font typeface="Barlow Condensed"/>
      <p:regular r:id="rId31"/>
      <p:bold r:id="rId32"/>
      <p:italic r:id="rId33"/>
      <p:boldItalic r:id="rId34"/>
    </p:embeddedFont>
    <p:embeddedFont>
      <p:font typeface="Proxima Nova Semibold"/>
      <p:regular r:id="rId35"/>
      <p:bold r:id="rId36"/>
      <p:boldItalic r:id="rId37"/>
    </p:embeddedFont>
    <p:embeddedFont>
      <p:font typeface="Barlow Condensed Light"/>
      <p:regular r:id="rId38"/>
      <p:bold r:id="rId39"/>
      <p:italic r:id="rId40"/>
      <p:boldItalic r:id="rId41"/>
    </p:embeddedFont>
    <p:embeddedFont>
      <p:font typeface="Questrial"/>
      <p:regular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CondensedLight-italic.fntdata"/><Relationship Id="rId20" Type="http://schemas.openxmlformats.org/officeDocument/2006/relationships/slide" Target="slides/slide14.xml"/><Relationship Id="rId42" Type="http://schemas.openxmlformats.org/officeDocument/2006/relationships/font" Target="fonts/Questrial-regular.fntdata"/><Relationship Id="rId41" Type="http://schemas.openxmlformats.org/officeDocument/2006/relationships/font" Target="fonts/BarlowCondensedLight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BarlowCondensedExtraLight-bold.fntdata"/><Relationship Id="rId23" Type="http://schemas.openxmlformats.org/officeDocument/2006/relationships/font" Target="fonts/BarlowCondensedExtra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font" Target="fonts/BarlowCondensedExtraLight-boldItalic.fntdata"/><Relationship Id="rId25" Type="http://schemas.openxmlformats.org/officeDocument/2006/relationships/font" Target="fonts/BarlowCondensedExtraLight-italic.fntdata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BarlowCondensed-regular.fntdata"/><Relationship Id="rId30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33" Type="http://schemas.openxmlformats.org/officeDocument/2006/relationships/font" Target="fonts/BarlowCondensed-italic.fntdata"/><Relationship Id="rId10" Type="http://schemas.openxmlformats.org/officeDocument/2006/relationships/slide" Target="slides/slide4.xml"/><Relationship Id="rId32" Type="http://schemas.openxmlformats.org/officeDocument/2006/relationships/font" Target="fonts/BarlowCondensed-bold.fntdata"/><Relationship Id="rId13" Type="http://schemas.openxmlformats.org/officeDocument/2006/relationships/slide" Target="slides/slide7.xml"/><Relationship Id="rId35" Type="http://schemas.openxmlformats.org/officeDocument/2006/relationships/font" Target="fonts/ProximaNovaSemibold-regular.fntdata"/><Relationship Id="rId12" Type="http://schemas.openxmlformats.org/officeDocument/2006/relationships/slide" Target="slides/slide6.xml"/><Relationship Id="rId34" Type="http://schemas.openxmlformats.org/officeDocument/2006/relationships/font" Target="fonts/BarlowCondensed-boldItalic.fntdata"/><Relationship Id="rId15" Type="http://schemas.openxmlformats.org/officeDocument/2006/relationships/slide" Target="slides/slide9.xml"/><Relationship Id="rId37" Type="http://schemas.openxmlformats.org/officeDocument/2006/relationships/font" Target="fonts/ProximaNovaSemibold-boldItalic.fntdata"/><Relationship Id="rId14" Type="http://schemas.openxmlformats.org/officeDocument/2006/relationships/slide" Target="slides/slide8.xml"/><Relationship Id="rId36" Type="http://schemas.openxmlformats.org/officeDocument/2006/relationships/font" Target="fonts/ProximaNovaSemibold-bold.fntdata"/><Relationship Id="rId17" Type="http://schemas.openxmlformats.org/officeDocument/2006/relationships/slide" Target="slides/slide11.xml"/><Relationship Id="rId39" Type="http://schemas.openxmlformats.org/officeDocument/2006/relationships/font" Target="fonts/BarlowCondensedLight-bold.fntdata"/><Relationship Id="rId16" Type="http://schemas.openxmlformats.org/officeDocument/2006/relationships/slide" Target="slides/slide10.xml"/><Relationship Id="rId38" Type="http://schemas.openxmlformats.org/officeDocument/2006/relationships/font" Target="fonts/BarlowCondensedLight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jpg>
</file>

<file path=ppt/media/image21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b0a66d5200_0_21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b0a66d5200_0_21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dba7c0182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dba7c0182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dba7c0182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dba7c0182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dba7c0182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dba7c0182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gdba7c01820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8" name="Google Shape;1468;gdba7c01820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dba7c01820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" name="Google Shape;1486;gdba7c01820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gdba7c01820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3" name="Google Shape;1493;gdba7c01820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dba7c01820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dba7c01820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dba7c0182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dba7c0182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dba7c0182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dba7c0182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dba7c0182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dba7c0182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dba7c0182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dba7c0182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dba7c0182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dba7c0182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dba7c0182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dba7c0182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gdba7c0182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6" name="Google Shape;1436;gdba7c0182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416000" y="2395150"/>
            <a:ext cx="4311900" cy="13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12000">
                <a:solidFill>
                  <a:srgbClr val="EC446D"/>
                </a:solidFill>
                <a:latin typeface="Barlow Condensed ExtraLight"/>
                <a:ea typeface="Barlow Condensed ExtraLight"/>
                <a:cs typeface="Barlow Condensed ExtraLight"/>
                <a:sym typeface="Barlow Condensed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700750" y="3898900"/>
            <a:ext cx="3742500" cy="3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E12"/>
              </a:buClr>
              <a:buSzPts val="2800"/>
              <a:buNone/>
              <a:defRPr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>
            <p:ph idx="2" type="subTitle"/>
          </p:nvPr>
        </p:nvSpPr>
        <p:spPr>
          <a:xfrm>
            <a:off x="3995700" y="1919950"/>
            <a:ext cx="1152600" cy="2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EC446D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8269725" y="3204125"/>
            <a:ext cx="1456500" cy="562500"/>
            <a:chOff x="8269725" y="3204125"/>
            <a:chExt cx="1456500" cy="562500"/>
          </a:xfrm>
        </p:grpSpPr>
        <p:sp>
          <p:nvSpPr>
            <p:cNvPr id="13" name="Google Shape;13;p2"/>
            <p:cNvSpPr/>
            <p:nvPr/>
          </p:nvSpPr>
          <p:spPr>
            <a:xfrm>
              <a:off x="8269725" y="3204125"/>
              <a:ext cx="1456500" cy="5625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57475" y="3272100"/>
              <a:ext cx="1281000" cy="4266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5" name="Google Shape;15;p2"/>
          <p:cNvCxnSpPr/>
          <p:nvPr/>
        </p:nvCxnSpPr>
        <p:spPr>
          <a:xfrm>
            <a:off x="-15150" y="2100"/>
            <a:ext cx="9172800" cy="0"/>
          </a:xfrm>
          <a:prstGeom prst="straightConnector1">
            <a:avLst/>
          </a:prstGeom>
          <a:noFill/>
          <a:ln cap="flat" cmpd="sng" w="19050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" name="Google Shape;16;p2"/>
          <p:cNvCxnSpPr/>
          <p:nvPr/>
        </p:nvCxnSpPr>
        <p:spPr>
          <a:xfrm>
            <a:off x="961650" y="9725"/>
            <a:ext cx="0" cy="51342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" name="Google Shape;17;p2"/>
          <p:cNvCxnSpPr/>
          <p:nvPr/>
        </p:nvCxnSpPr>
        <p:spPr>
          <a:xfrm>
            <a:off x="-15150" y="1230725"/>
            <a:ext cx="9768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Google Shape;18;p2"/>
          <p:cNvCxnSpPr/>
          <p:nvPr/>
        </p:nvCxnSpPr>
        <p:spPr>
          <a:xfrm>
            <a:off x="407475" y="1230725"/>
            <a:ext cx="0" cy="39123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" name="Google Shape;19;p2"/>
          <p:cNvCxnSpPr/>
          <p:nvPr/>
        </p:nvCxnSpPr>
        <p:spPr>
          <a:xfrm>
            <a:off x="8178200" y="-6950"/>
            <a:ext cx="0" cy="51564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2"/>
          <p:cNvCxnSpPr/>
          <p:nvPr/>
        </p:nvCxnSpPr>
        <p:spPr>
          <a:xfrm>
            <a:off x="8673825" y="1234325"/>
            <a:ext cx="0" cy="5613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" name="Google Shape;21;p2"/>
          <p:cNvGrpSpPr/>
          <p:nvPr/>
        </p:nvGrpSpPr>
        <p:grpSpPr>
          <a:xfrm>
            <a:off x="463750" y="1856075"/>
            <a:ext cx="441600" cy="441600"/>
            <a:chOff x="1016100" y="4225950"/>
            <a:chExt cx="441600" cy="441600"/>
          </a:xfrm>
        </p:grpSpPr>
        <p:sp>
          <p:nvSpPr>
            <p:cNvPr id="22" name="Google Shape;22;p2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" name="Google Shape;24;p2"/>
          <p:cNvCxnSpPr/>
          <p:nvPr/>
        </p:nvCxnSpPr>
        <p:spPr>
          <a:xfrm>
            <a:off x="-15150" y="1795625"/>
            <a:ext cx="9768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" name="Google Shape;25;p2"/>
          <p:cNvCxnSpPr/>
          <p:nvPr/>
        </p:nvCxnSpPr>
        <p:spPr>
          <a:xfrm>
            <a:off x="-15150" y="2358125"/>
            <a:ext cx="9765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" name="Google Shape;26;p2"/>
          <p:cNvGrpSpPr/>
          <p:nvPr/>
        </p:nvGrpSpPr>
        <p:grpSpPr>
          <a:xfrm>
            <a:off x="8392547" y="347416"/>
            <a:ext cx="562554" cy="562554"/>
            <a:chOff x="1016100" y="4225950"/>
            <a:chExt cx="441600" cy="441600"/>
          </a:xfrm>
        </p:grpSpPr>
        <p:sp>
          <p:nvSpPr>
            <p:cNvPr id="27" name="Google Shape;27;p2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9" name="Google Shape;29;p2"/>
          <p:cNvCxnSpPr/>
          <p:nvPr/>
        </p:nvCxnSpPr>
        <p:spPr>
          <a:xfrm>
            <a:off x="-15150" y="2920625"/>
            <a:ext cx="9765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2"/>
          <p:cNvCxnSpPr/>
          <p:nvPr/>
        </p:nvCxnSpPr>
        <p:spPr>
          <a:xfrm>
            <a:off x="-15150" y="3483125"/>
            <a:ext cx="9765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2"/>
          <p:cNvCxnSpPr/>
          <p:nvPr/>
        </p:nvCxnSpPr>
        <p:spPr>
          <a:xfrm>
            <a:off x="-15150" y="4045625"/>
            <a:ext cx="9765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2"/>
          <p:cNvCxnSpPr/>
          <p:nvPr/>
        </p:nvCxnSpPr>
        <p:spPr>
          <a:xfrm>
            <a:off x="-15150" y="4604000"/>
            <a:ext cx="9765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2"/>
          <p:cNvCxnSpPr/>
          <p:nvPr/>
        </p:nvCxnSpPr>
        <p:spPr>
          <a:xfrm>
            <a:off x="-15150" y="5142450"/>
            <a:ext cx="9172800" cy="0"/>
          </a:xfrm>
          <a:prstGeom prst="straightConnector1">
            <a:avLst/>
          </a:prstGeom>
          <a:noFill/>
          <a:ln cap="flat" cmpd="sng" w="19050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" name="Google Shape;34;p2"/>
          <p:cNvCxnSpPr/>
          <p:nvPr/>
        </p:nvCxnSpPr>
        <p:spPr>
          <a:xfrm>
            <a:off x="8182529" y="1230725"/>
            <a:ext cx="9744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2"/>
          <p:cNvCxnSpPr/>
          <p:nvPr/>
        </p:nvCxnSpPr>
        <p:spPr>
          <a:xfrm>
            <a:off x="8182529" y="1795625"/>
            <a:ext cx="9744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2"/>
          <p:cNvCxnSpPr/>
          <p:nvPr/>
        </p:nvCxnSpPr>
        <p:spPr>
          <a:xfrm>
            <a:off x="8183523" y="2358125"/>
            <a:ext cx="9759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7" name="Google Shape;37;p2"/>
          <p:cNvGrpSpPr/>
          <p:nvPr/>
        </p:nvGrpSpPr>
        <p:grpSpPr>
          <a:xfrm>
            <a:off x="8269725" y="2452625"/>
            <a:ext cx="1456500" cy="562500"/>
            <a:chOff x="8269725" y="2452625"/>
            <a:chExt cx="1456500" cy="562500"/>
          </a:xfrm>
        </p:grpSpPr>
        <p:sp>
          <p:nvSpPr>
            <p:cNvPr id="38" name="Google Shape;38;p2"/>
            <p:cNvSpPr/>
            <p:nvPr/>
          </p:nvSpPr>
          <p:spPr>
            <a:xfrm>
              <a:off x="8269725" y="2452625"/>
              <a:ext cx="1456500" cy="5625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57475" y="2520600"/>
              <a:ext cx="1281000" cy="4266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0" name="Google Shape;40;p2"/>
          <p:cNvCxnSpPr/>
          <p:nvPr/>
        </p:nvCxnSpPr>
        <p:spPr>
          <a:xfrm>
            <a:off x="8183523" y="3109625"/>
            <a:ext cx="9759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2"/>
          <p:cNvCxnSpPr/>
          <p:nvPr/>
        </p:nvCxnSpPr>
        <p:spPr>
          <a:xfrm>
            <a:off x="8183523" y="3861125"/>
            <a:ext cx="9759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" name="Google Shape;42;p2"/>
          <p:cNvGrpSpPr/>
          <p:nvPr/>
        </p:nvGrpSpPr>
        <p:grpSpPr>
          <a:xfrm>
            <a:off x="8269725" y="3955625"/>
            <a:ext cx="1456500" cy="562500"/>
            <a:chOff x="8269725" y="3955625"/>
            <a:chExt cx="1456500" cy="562500"/>
          </a:xfrm>
        </p:grpSpPr>
        <p:sp>
          <p:nvSpPr>
            <p:cNvPr id="43" name="Google Shape;43;p2"/>
            <p:cNvSpPr/>
            <p:nvPr/>
          </p:nvSpPr>
          <p:spPr>
            <a:xfrm>
              <a:off x="8269725" y="3955625"/>
              <a:ext cx="1456500" cy="5625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57475" y="4023600"/>
              <a:ext cx="1281000" cy="4266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5" name="Google Shape;45;p2"/>
          <p:cNvCxnSpPr/>
          <p:nvPr/>
        </p:nvCxnSpPr>
        <p:spPr>
          <a:xfrm>
            <a:off x="8183523" y="4612625"/>
            <a:ext cx="9759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6" name="Google Shape;46;p2"/>
          <p:cNvGrpSpPr/>
          <p:nvPr/>
        </p:nvGrpSpPr>
        <p:grpSpPr>
          <a:xfrm>
            <a:off x="8269725" y="4707275"/>
            <a:ext cx="1456500" cy="562500"/>
            <a:chOff x="8269725" y="4707275"/>
            <a:chExt cx="1456500" cy="562500"/>
          </a:xfrm>
        </p:grpSpPr>
        <p:sp>
          <p:nvSpPr>
            <p:cNvPr id="47" name="Google Shape;47;p2"/>
            <p:cNvSpPr/>
            <p:nvPr/>
          </p:nvSpPr>
          <p:spPr>
            <a:xfrm>
              <a:off x="8269725" y="4707275"/>
              <a:ext cx="1456500" cy="5625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357475" y="4775250"/>
              <a:ext cx="1281000" cy="4266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86275" y="2418575"/>
            <a:ext cx="441600" cy="441600"/>
            <a:chOff x="1016100" y="4225950"/>
            <a:chExt cx="441600" cy="441600"/>
          </a:xfrm>
        </p:grpSpPr>
        <p:sp>
          <p:nvSpPr>
            <p:cNvPr id="50" name="Google Shape;50;p2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-86287" y="3543575"/>
            <a:ext cx="441600" cy="441600"/>
            <a:chOff x="1016100" y="4225950"/>
            <a:chExt cx="441600" cy="441600"/>
          </a:xfrm>
        </p:grpSpPr>
        <p:sp>
          <p:nvSpPr>
            <p:cNvPr id="53" name="Google Shape;53;p2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3750" y="4104013"/>
            <a:ext cx="441600" cy="441600"/>
            <a:chOff x="1016100" y="4225950"/>
            <a:chExt cx="441600" cy="441600"/>
          </a:xfrm>
        </p:grpSpPr>
        <p:sp>
          <p:nvSpPr>
            <p:cNvPr id="56" name="Google Shape;56;p2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-86275" y="4652413"/>
            <a:ext cx="441600" cy="441600"/>
            <a:chOff x="1016100" y="4225950"/>
            <a:chExt cx="441600" cy="441600"/>
          </a:xfrm>
        </p:grpSpPr>
        <p:sp>
          <p:nvSpPr>
            <p:cNvPr id="59" name="Google Shape;59;p2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>
            <a:off x="219197" y="347416"/>
            <a:ext cx="562554" cy="562554"/>
            <a:chOff x="1016100" y="4225950"/>
            <a:chExt cx="441600" cy="441600"/>
          </a:xfrm>
        </p:grpSpPr>
        <p:sp>
          <p:nvSpPr>
            <p:cNvPr id="62" name="Google Shape;62;p2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2"/>
          <p:cNvGrpSpPr/>
          <p:nvPr/>
        </p:nvGrpSpPr>
        <p:grpSpPr>
          <a:xfrm>
            <a:off x="8777175" y="1292375"/>
            <a:ext cx="441600" cy="441600"/>
            <a:chOff x="1016100" y="4225950"/>
            <a:chExt cx="441600" cy="441600"/>
          </a:xfrm>
        </p:grpSpPr>
        <p:sp>
          <p:nvSpPr>
            <p:cNvPr id="65" name="Google Shape;65;p2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1"/>
          <p:cNvSpPr txBox="1"/>
          <p:nvPr>
            <p:ph hasCustomPrompt="1" type="title"/>
          </p:nvPr>
        </p:nvSpPr>
        <p:spPr>
          <a:xfrm>
            <a:off x="1172250" y="613050"/>
            <a:ext cx="6799500" cy="16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2" name="Google Shape;322;p11"/>
          <p:cNvSpPr txBox="1"/>
          <p:nvPr>
            <p:ph idx="1" type="subTitle"/>
          </p:nvPr>
        </p:nvSpPr>
        <p:spPr>
          <a:xfrm>
            <a:off x="2309400" y="2673125"/>
            <a:ext cx="4525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E12"/>
              </a:buClr>
              <a:buSzPts val="2800"/>
              <a:buNone/>
              <a:defRPr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3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6" name="Google Shape;326;p13"/>
          <p:cNvSpPr txBox="1"/>
          <p:nvPr>
            <p:ph hasCustomPrompt="1" idx="2" type="title"/>
          </p:nvPr>
        </p:nvSpPr>
        <p:spPr>
          <a:xfrm>
            <a:off x="1401278" y="2084538"/>
            <a:ext cx="525900" cy="42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32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327" name="Google Shape;327;p13"/>
          <p:cNvSpPr txBox="1"/>
          <p:nvPr>
            <p:ph idx="3" type="title"/>
          </p:nvPr>
        </p:nvSpPr>
        <p:spPr>
          <a:xfrm>
            <a:off x="921425" y="2845391"/>
            <a:ext cx="1485600" cy="62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328" name="Google Shape;328;p13"/>
          <p:cNvSpPr txBox="1"/>
          <p:nvPr>
            <p:ph idx="1" type="subTitle"/>
          </p:nvPr>
        </p:nvSpPr>
        <p:spPr>
          <a:xfrm>
            <a:off x="746225" y="3590650"/>
            <a:ext cx="18360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13"/>
          <p:cNvSpPr txBox="1"/>
          <p:nvPr>
            <p:ph hasCustomPrompt="1" idx="4" type="title"/>
          </p:nvPr>
        </p:nvSpPr>
        <p:spPr>
          <a:xfrm>
            <a:off x="3377853" y="2084538"/>
            <a:ext cx="525900" cy="42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32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330" name="Google Shape;330;p13"/>
          <p:cNvSpPr txBox="1"/>
          <p:nvPr>
            <p:ph idx="5" type="title"/>
          </p:nvPr>
        </p:nvSpPr>
        <p:spPr>
          <a:xfrm>
            <a:off x="2899786" y="2845600"/>
            <a:ext cx="1485600" cy="62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331" name="Google Shape;331;p13"/>
          <p:cNvSpPr txBox="1"/>
          <p:nvPr>
            <p:ph idx="6" type="subTitle"/>
          </p:nvPr>
        </p:nvSpPr>
        <p:spPr>
          <a:xfrm>
            <a:off x="2722801" y="3590650"/>
            <a:ext cx="18360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13"/>
          <p:cNvSpPr txBox="1"/>
          <p:nvPr>
            <p:ph hasCustomPrompt="1" idx="7" type="title"/>
          </p:nvPr>
        </p:nvSpPr>
        <p:spPr>
          <a:xfrm>
            <a:off x="5354428" y="2084550"/>
            <a:ext cx="525900" cy="42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32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333" name="Google Shape;333;p13"/>
          <p:cNvSpPr txBox="1"/>
          <p:nvPr>
            <p:ph idx="8" type="title"/>
          </p:nvPr>
        </p:nvSpPr>
        <p:spPr>
          <a:xfrm>
            <a:off x="4874575" y="2845398"/>
            <a:ext cx="1485600" cy="62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334" name="Google Shape;334;p13"/>
          <p:cNvSpPr txBox="1"/>
          <p:nvPr>
            <p:ph idx="9" type="subTitle"/>
          </p:nvPr>
        </p:nvSpPr>
        <p:spPr>
          <a:xfrm>
            <a:off x="4699375" y="3590650"/>
            <a:ext cx="18360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13"/>
          <p:cNvSpPr txBox="1"/>
          <p:nvPr>
            <p:ph hasCustomPrompt="1" idx="13" type="title"/>
          </p:nvPr>
        </p:nvSpPr>
        <p:spPr>
          <a:xfrm>
            <a:off x="7331003" y="2084550"/>
            <a:ext cx="525900" cy="42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32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336" name="Google Shape;336;p13"/>
          <p:cNvSpPr txBox="1"/>
          <p:nvPr>
            <p:ph idx="14" type="title"/>
          </p:nvPr>
        </p:nvSpPr>
        <p:spPr>
          <a:xfrm>
            <a:off x="6851150" y="2845398"/>
            <a:ext cx="1485600" cy="62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337" name="Google Shape;337;p13"/>
          <p:cNvSpPr txBox="1"/>
          <p:nvPr>
            <p:ph idx="15" type="subTitle"/>
          </p:nvPr>
        </p:nvSpPr>
        <p:spPr>
          <a:xfrm>
            <a:off x="6675951" y="3590650"/>
            <a:ext cx="18360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4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0" name="Google Shape;340;p14"/>
          <p:cNvSpPr txBox="1"/>
          <p:nvPr>
            <p:ph idx="1" type="subTitle"/>
          </p:nvPr>
        </p:nvSpPr>
        <p:spPr>
          <a:xfrm>
            <a:off x="1514550" y="1496250"/>
            <a:ext cx="3130200" cy="15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E12"/>
              </a:buClr>
              <a:buSzPts val="2800"/>
              <a:buNone/>
              <a:defRPr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41" name="Google Shape;341;p14"/>
          <p:cNvGrpSpPr/>
          <p:nvPr/>
        </p:nvGrpSpPr>
        <p:grpSpPr>
          <a:xfrm>
            <a:off x="-15150" y="3501175"/>
            <a:ext cx="9172936" cy="1642312"/>
            <a:chOff x="-15150" y="3501175"/>
            <a:chExt cx="9172936" cy="1642312"/>
          </a:xfrm>
        </p:grpSpPr>
        <p:cxnSp>
          <p:nvCxnSpPr>
            <p:cNvPr id="342" name="Google Shape;342;p14"/>
            <p:cNvCxnSpPr/>
            <p:nvPr/>
          </p:nvCxnSpPr>
          <p:spPr>
            <a:xfrm>
              <a:off x="-15150" y="3503275"/>
              <a:ext cx="9172800" cy="0"/>
            </a:xfrm>
            <a:prstGeom prst="straightConnector1">
              <a:avLst/>
            </a:prstGeom>
            <a:noFill/>
            <a:ln cap="flat" cmpd="sng" w="19050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43" name="Google Shape;343;p14"/>
            <p:cNvGrpSpPr/>
            <p:nvPr/>
          </p:nvGrpSpPr>
          <p:grpSpPr>
            <a:xfrm>
              <a:off x="-15150" y="3501175"/>
              <a:ext cx="9172936" cy="1642312"/>
              <a:chOff x="-15150" y="3501175"/>
              <a:chExt cx="9172936" cy="1642312"/>
            </a:xfrm>
          </p:grpSpPr>
          <p:cxnSp>
            <p:nvCxnSpPr>
              <p:cNvPr id="344" name="Google Shape;344;p14"/>
              <p:cNvCxnSpPr/>
              <p:nvPr/>
            </p:nvCxnSpPr>
            <p:spPr>
              <a:xfrm>
                <a:off x="961650" y="3510900"/>
                <a:ext cx="0" cy="1221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5" name="Google Shape;345;p14"/>
              <p:cNvCxnSpPr/>
              <p:nvPr/>
            </p:nvCxnSpPr>
            <p:spPr>
              <a:xfrm>
                <a:off x="2068175" y="3510900"/>
                <a:ext cx="0" cy="1221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6" name="Google Shape;346;p14"/>
              <p:cNvCxnSpPr/>
              <p:nvPr/>
            </p:nvCxnSpPr>
            <p:spPr>
              <a:xfrm>
                <a:off x="961561" y="4174675"/>
                <a:ext cx="1098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7" name="Google Shape;347;p14"/>
              <p:cNvCxnSpPr/>
              <p:nvPr/>
            </p:nvCxnSpPr>
            <p:spPr>
              <a:xfrm>
                <a:off x="8733286" y="4174675"/>
                <a:ext cx="424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8" name="Google Shape;348;p14"/>
              <p:cNvCxnSpPr/>
              <p:nvPr/>
            </p:nvCxnSpPr>
            <p:spPr>
              <a:xfrm>
                <a:off x="-15150" y="4731900"/>
                <a:ext cx="9172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9" name="Google Shape;349;p14"/>
              <p:cNvCxnSpPr/>
              <p:nvPr/>
            </p:nvCxnSpPr>
            <p:spPr>
              <a:xfrm>
                <a:off x="1517575" y="4174125"/>
                <a:ext cx="0" cy="969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0" name="Google Shape;350;p14"/>
              <p:cNvCxnSpPr/>
              <p:nvPr/>
            </p:nvCxnSpPr>
            <p:spPr>
              <a:xfrm rot="5400000">
                <a:off x="756878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1" name="Google Shape;351;p14"/>
              <p:cNvCxnSpPr/>
              <p:nvPr/>
            </p:nvCxnSpPr>
            <p:spPr>
              <a:xfrm rot="5400000">
                <a:off x="201825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2" name="Google Shape;352;p14"/>
              <p:cNvCxnSpPr/>
              <p:nvPr/>
            </p:nvCxnSpPr>
            <p:spPr>
              <a:xfrm rot="5400000">
                <a:off x="1866983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3" name="Google Shape;353;p14"/>
              <p:cNvCxnSpPr/>
              <p:nvPr/>
            </p:nvCxnSpPr>
            <p:spPr>
              <a:xfrm rot="5400000">
                <a:off x="2422036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4" name="Google Shape;354;p14"/>
              <p:cNvCxnSpPr/>
              <p:nvPr/>
            </p:nvCxnSpPr>
            <p:spPr>
              <a:xfrm rot="5400000">
                <a:off x="2977088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5" name="Google Shape;355;p14"/>
              <p:cNvCxnSpPr/>
              <p:nvPr/>
            </p:nvCxnSpPr>
            <p:spPr>
              <a:xfrm rot="5400000">
                <a:off x="3532141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6" name="Google Shape;356;p14"/>
              <p:cNvCxnSpPr/>
              <p:nvPr/>
            </p:nvCxnSpPr>
            <p:spPr>
              <a:xfrm>
                <a:off x="4292851" y="3501175"/>
                <a:ext cx="0" cy="1642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7" name="Google Shape;357;p14"/>
              <p:cNvCxnSpPr/>
              <p:nvPr/>
            </p:nvCxnSpPr>
            <p:spPr>
              <a:xfrm rot="5400000">
                <a:off x="4642246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8" name="Google Shape;358;p14"/>
              <p:cNvCxnSpPr/>
              <p:nvPr/>
            </p:nvCxnSpPr>
            <p:spPr>
              <a:xfrm rot="5400000">
                <a:off x="5197299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9" name="Google Shape;359;p14"/>
              <p:cNvCxnSpPr/>
              <p:nvPr/>
            </p:nvCxnSpPr>
            <p:spPr>
              <a:xfrm>
                <a:off x="5958000" y="4739550"/>
                <a:ext cx="0" cy="40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0" name="Google Shape;360;p14"/>
              <p:cNvCxnSpPr/>
              <p:nvPr/>
            </p:nvCxnSpPr>
            <p:spPr>
              <a:xfrm rot="5400000">
                <a:off x="6307404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1" name="Google Shape;361;p14"/>
              <p:cNvCxnSpPr/>
              <p:nvPr/>
            </p:nvCxnSpPr>
            <p:spPr>
              <a:xfrm rot="5400000">
                <a:off x="6862457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2" name="Google Shape;362;p14"/>
              <p:cNvCxnSpPr/>
              <p:nvPr/>
            </p:nvCxnSpPr>
            <p:spPr>
              <a:xfrm rot="5400000">
                <a:off x="6802075" y="4322387"/>
                <a:ext cx="16422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3" name="Google Shape;363;p14"/>
              <p:cNvCxnSpPr/>
              <p:nvPr/>
            </p:nvCxnSpPr>
            <p:spPr>
              <a:xfrm rot="5400000">
                <a:off x="7972562" y="4937550"/>
                <a:ext cx="41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4" name="Google Shape;364;p14"/>
              <p:cNvCxnSpPr/>
              <p:nvPr/>
            </p:nvCxnSpPr>
            <p:spPr>
              <a:xfrm>
                <a:off x="8733275" y="3514970"/>
                <a:ext cx="0" cy="1628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65" name="Google Shape;365;p14"/>
          <p:cNvGrpSpPr/>
          <p:nvPr/>
        </p:nvGrpSpPr>
        <p:grpSpPr>
          <a:xfrm>
            <a:off x="1016100" y="4225950"/>
            <a:ext cx="441600" cy="441600"/>
            <a:chOff x="1016100" y="4225950"/>
            <a:chExt cx="441600" cy="441600"/>
          </a:xfrm>
        </p:grpSpPr>
        <p:sp>
          <p:nvSpPr>
            <p:cNvPr id="366" name="Google Shape;366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" name="Google Shape;368;p14"/>
          <p:cNvGrpSpPr/>
          <p:nvPr/>
        </p:nvGrpSpPr>
        <p:grpSpPr>
          <a:xfrm>
            <a:off x="1565550" y="4225950"/>
            <a:ext cx="441600" cy="441600"/>
            <a:chOff x="1016100" y="4225950"/>
            <a:chExt cx="441600" cy="441600"/>
          </a:xfrm>
        </p:grpSpPr>
        <p:sp>
          <p:nvSpPr>
            <p:cNvPr id="369" name="Google Shape;369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14"/>
          <p:cNvGrpSpPr/>
          <p:nvPr/>
        </p:nvGrpSpPr>
        <p:grpSpPr>
          <a:xfrm>
            <a:off x="1016100" y="4769975"/>
            <a:ext cx="441600" cy="441600"/>
            <a:chOff x="1016100" y="4225950"/>
            <a:chExt cx="441600" cy="441600"/>
          </a:xfrm>
        </p:grpSpPr>
        <p:sp>
          <p:nvSpPr>
            <p:cNvPr id="372" name="Google Shape;372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>
            <a:off x="1565550" y="4769975"/>
            <a:ext cx="441600" cy="441600"/>
            <a:chOff x="1016100" y="4225950"/>
            <a:chExt cx="441600" cy="441600"/>
          </a:xfrm>
        </p:grpSpPr>
        <p:sp>
          <p:nvSpPr>
            <p:cNvPr id="375" name="Google Shape;375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14"/>
          <p:cNvGrpSpPr/>
          <p:nvPr/>
        </p:nvGrpSpPr>
        <p:grpSpPr>
          <a:xfrm>
            <a:off x="4573435" y="3848591"/>
            <a:ext cx="562554" cy="562554"/>
            <a:chOff x="1016100" y="4225950"/>
            <a:chExt cx="441600" cy="441600"/>
          </a:xfrm>
        </p:grpSpPr>
        <p:sp>
          <p:nvSpPr>
            <p:cNvPr id="378" name="Google Shape;378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14"/>
          <p:cNvGrpSpPr/>
          <p:nvPr/>
        </p:nvGrpSpPr>
        <p:grpSpPr>
          <a:xfrm>
            <a:off x="8777175" y="4225950"/>
            <a:ext cx="441600" cy="441600"/>
            <a:chOff x="1016100" y="4225950"/>
            <a:chExt cx="441600" cy="441600"/>
          </a:xfrm>
        </p:grpSpPr>
        <p:sp>
          <p:nvSpPr>
            <p:cNvPr id="381" name="Google Shape;381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3" name="Google Shape;383;p14"/>
          <p:cNvGrpSpPr/>
          <p:nvPr/>
        </p:nvGrpSpPr>
        <p:grpSpPr>
          <a:xfrm>
            <a:off x="8777175" y="3627550"/>
            <a:ext cx="441600" cy="441600"/>
            <a:chOff x="1016100" y="4225950"/>
            <a:chExt cx="441600" cy="441600"/>
          </a:xfrm>
        </p:grpSpPr>
        <p:sp>
          <p:nvSpPr>
            <p:cNvPr id="384" name="Google Shape;384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86" name="Google Shape;386;p14"/>
          <p:cNvCxnSpPr/>
          <p:nvPr/>
        </p:nvCxnSpPr>
        <p:spPr>
          <a:xfrm rot="5400000">
            <a:off x="4579825" y="4322387"/>
            <a:ext cx="16422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14"/>
          <p:cNvCxnSpPr/>
          <p:nvPr/>
        </p:nvCxnSpPr>
        <p:spPr>
          <a:xfrm rot="5400000">
            <a:off x="5695550" y="4322387"/>
            <a:ext cx="16422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8" name="Google Shape;388;p14"/>
          <p:cNvGrpSpPr/>
          <p:nvPr/>
        </p:nvGrpSpPr>
        <p:grpSpPr>
          <a:xfrm>
            <a:off x="5677510" y="3848591"/>
            <a:ext cx="562554" cy="562554"/>
            <a:chOff x="1016100" y="4225950"/>
            <a:chExt cx="441600" cy="441600"/>
          </a:xfrm>
        </p:grpSpPr>
        <p:sp>
          <p:nvSpPr>
            <p:cNvPr id="389" name="Google Shape;389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" name="Google Shape;391;p14"/>
          <p:cNvGrpSpPr/>
          <p:nvPr/>
        </p:nvGrpSpPr>
        <p:grpSpPr>
          <a:xfrm>
            <a:off x="6807772" y="3848591"/>
            <a:ext cx="562554" cy="562554"/>
            <a:chOff x="1016100" y="4225950"/>
            <a:chExt cx="441600" cy="441600"/>
          </a:xfrm>
        </p:grpSpPr>
        <p:sp>
          <p:nvSpPr>
            <p:cNvPr id="392" name="Google Shape;392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4"/>
          <p:cNvGrpSpPr/>
          <p:nvPr/>
        </p:nvGrpSpPr>
        <p:grpSpPr>
          <a:xfrm>
            <a:off x="7897297" y="3848591"/>
            <a:ext cx="562554" cy="562554"/>
            <a:chOff x="1016100" y="4225950"/>
            <a:chExt cx="441600" cy="441600"/>
          </a:xfrm>
        </p:grpSpPr>
        <p:sp>
          <p:nvSpPr>
            <p:cNvPr id="395" name="Google Shape;395;p1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5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9" name="Google Shape;399;p15"/>
          <p:cNvSpPr txBox="1"/>
          <p:nvPr>
            <p:ph idx="1" type="subTitle"/>
          </p:nvPr>
        </p:nvSpPr>
        <p:spPr>
          <a:xfrm>
            <a:off x="4904525" y="2661375"/>
            <a:ext cx="3525000" cy="11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E12"/>
              </a:buClr>
              <a:buSzPts val="2800"/>
              <a:buNone/>
              <a:defRPr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_1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6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2" name="Google Shape;402;p16"/>
          <p:cNvSpPr txBox="1"/>
          <p:nvPr>
            <p:ph idx="1" type="subTitle"/>
          </p:nvPr>
        </p:nvSpPr>
        <p:spPr>
          <a:xfrm>
            <a:off x="713175" y="2661375"/>
            <a:ext cx="3525000" cy="11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E12"/>
              </a:buClr>
              <a:buSzPts val="2800"/>
              <a:buNone/>
              <a:defRPr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7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5" name="Google Shape;405;p17"/>
          <p:cNvSpPr txBox="1"/>
          <p:nvPr>
            <p:ph idx="1" type="subTitle"/>
          </p:nvPr>
        </p:nvSpPr>
        <p:spPr>
          <a:xfrm>
            <a:off x="2601350" y="4147775"/>
            <a:ext cx="39411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06" name="Google Shape;406;p17"/>
          <p:cNvCxnSpPr/>
          <p:nvPr/>
        </p:nvCxnSpPr>
        <p:spPr>
          <a:xfrm rot="10800000">
            <a:off x="-6550" y="4335575"/>
            <a:ext cx="26079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7" name="Google Shape;407;p17"/>
          <p:cNvCxnSpPr/>
          <p:nvPr/>
        </p:nvCxnSpPr>
        <p:spPr>
          <a:xfrm rot="10800000">
            <a:off x="6579550" y="4335575"/>
            <a:ext cx="25821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8" name="Google Shape;408;p17"/>
          <p:cNvSpPr/>
          <p:nvPr/>
        </p:nvSpPr>
        <p:spPr>
          <a:xfrm>
            <a:off x="6559650" y="2246900"/>
            <a:ext cx="574200" cy="6933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7"/>
          <p:cNvSpPr/>
          <p:nvPr/>
        </p:nvSpPr>
        <p:spPr>
          <a:xfrm>
            <a:off x="2584250" y="1165075"/>
            <a:ext cx="3975300" cy="28560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0" name="Google Shape;410;p17"/>
          <p:cNvGrpSpPr/>
          <p:nvPr/>
        </p:nvGrpSpPr>
        <p:grpSpPr>
          <a:xfrm>
            <a:off x="6633499" y="1236075"/>
            <a:ext cx="426875" cy="940474"/>
            <a:chOff x="2714138" y="4177325"/>
            <a:chExt cx="265800" cy="585600"/>
          </a:xfrm>
        </p:grpSpPr>
        <p:sp>
          <p:nvSpPr>
            <p:cNvPr id="411" name="Google Shape;411;p17"/>
            <p:cNvSpPr/>
            <p:nvPr/>
          </p:nvSpPr>
          <p:spPr>
            <a:xfrm>
              <a:off x="2714138" y="4177325"/>
              <a:ext cx="265800" cy="5856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2743250" y="4213175"/>
              <a:ext cx="207600" cy="513900"/>
            </a:xfrm>
            <a:prstGeom prst="roundRect">
              <a:avLst>
                <a:gd fmla="val 49952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" name="Google Shape;413;p17"/>
          <p:cNvGrpSpPr/>
          <p:nvPr/>
        </p:nvGrpSpPr>
        <p:grpSpPr>
          <a:xfrm>
            <a:off x="2073701" y="1226468"/>
            <a:ext cx="448489" cy="448577"/>
            <a:chOff x="1016100" y="4225950"/>
            <a:chExt cx="441600" cy="441600"/>
          </a:xfrm>
        </p:grpSpPr>
        <p:sp>
          <p:nvSpPr>
            <p:cNvPr id="414" name="Google Shape;414;p17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" name="Google Shape;416;p17"/>
          <p:cNvSpPr/>
          <p:nvPr/>
        </p:nvSpPr>
        <p:spPr>
          <a:xfrm>
            <a:off x="2009950" y="1165075"/>
            <a:ext cx="574200" cy="5712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7"/>
          <p:cNvSpPr/>
          <p:nvPr/>
        </p:nvSpPr>
        <p:spPr>
          <a:xfrm>
            <a:off x="6559850" y="1165700"/>
            <a:ext cx="574200" cy="10812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17"/>
          <p:cNvGrpSpPr/>
          <p:nvPr/>
        </p:nvGrpSpPr>
        <p:grpSpPr>
          <a:xfrm>
            <a:off x="2073701" y="1797668"/>
            <a:ext cx="448489" cy="448577"/>
            <a:chOff x="1016100" y="4225950"/>
            <a:chExt cx="441600" cy="441600"/>
          </a:xfrm>
        </p:grpSpPr>
        <p:sp>
          <p:nvSpPr>
            <p:cNvPr id="419" name="Google Shape;419;p17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1" name="Google Shape;421;p17"/>
          <p:cNvSpPr/>
          <p:nvPr/>
        </p:nvSpPr>
        <p:spPr>
          <a:xfrm>
            <a:off x="2009950" y="1736275"/>
            <a:ext cx="574200" cy="5712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2" name="Google Shape;422;p17"/>
          <p:cNvGrpSpPr/>
          <p:nvPr/>
        </p:nvGrpSpPr>
        <p:grpSpPr>
          <a:xfrm>
            <a:off x="2073701" y="2368868"/>
            <a:ext cx="448489" cy="448577"/>
            <a:chOff x="1016100" y="4225950"/>
            <a:chExt cx="441600" cy="441600"/>
          </a:xfrm>
        </p:grpSpPr>
        <p:sp>
          <p:nvSpPr>
            <p:cNvPr id="423" name="Google Shape;423;p17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5" name="Google Shape;425;p17"/>
          <p:cNvSpPr/>
          <p:nvPr/>
        </p:nvSpPr>
        <p:spPr>
          <a:xfrm>
            <a:off x="2009950" y="2307475"/>
            <a:ext cx="574200" cy="5712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6" name="Google Shape;426;p17"/>
          <p:cNvGrpSpPr/>
          <p:nvPr/>
        </p:nvGrpSpPr>
        <p:grpSpPr>
          <a:xfrm>
            <a:off x="2073701" y="2940068"/>
            <a:ext cx="448489" cy="448577"/>
            <a:chOff x="1016100" y="4225950"/>
            <a:chExt cx="441600" cy="441600"/>
          </a:xfrm>
        </p:grpSpPr>
        <p:sp>
          <p:nvSpPr>
            <p:cNvPr id="427" name="Google Shape;427;p17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9" name="Google Shape;429;p17"/>
          <p:cNvSpPr/>
          <p:nvPr/>
        </p:nvSpPr>
        <p:spPr>
          <a:xfrm>
            <a:off x="2009950" y="2878675"/>
            <a:ext cx="574200" cy="5712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0" name="Google Shape;430;p17"/>
          <p:cNvGrpSpPr/>
          <p:nvPr/>
        </p:nvGrpSpPr>
        <p:grpSpPr>
          <a:xfrm>
            <a:off x="2073701" y="3511268"/>
            <a:ext cx="448489" cy="448577"/>
            <a:chOff x="1016100" y="4225950"/>
            <a:chExt cx="441600" cy="441600"/>
          </a:xfrm>
        </p:grpSpPr>
        <p:sp>
          <p:nvSpPr>
            <p:cNvPr id="431" name="Google Shape;431;p17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3" name="Google Shape;433;p17"/>
          <p:cNvSpPr/>
          <p:nvPr/>
        </p:nvSpPr>
        <p:spPr>
          <a:xfrm>
            <a:off x="2009950" y="3449875"/>
            <a:ext cx="574200" cy="5712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4" name="Google Shape;434;p17"/>
          <p:cNvGrpSpPr/>
          <p:nvPr/>
        </p:nvGrpSpPr>
        <p:grpSpPr>
          <a:xfrm>
            <a:off x="6633499" y="3010450"/>
            <a:ext cx="426875" cy="940474"/>
            <a:chOff x="2714138" y="4177325"/>
            <a:chExt cx="265800" cy="585600"/>
          </a:xfrm>
        </p:grpSpPr>
        <p:sp>
          <p:nvSpPr>
            <p:cNvPr id="435" name="Google Shape;435;p17"/>
            <p:cNvSpPr/>
            <p:nvPr/>
          </p:nvSpPr>
          <p:spPr>
            <a:xfrm>
              <a:off x="2714138" y="4177325"/>
              <a:ext cx="265800" cy="5856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2743250" y="4213175"/>
              <a:ext cx="207600" cy="513900"/>
            </a:xfrm>
            <a:prstGeom prst="roundRect">
              <a:avLst>
                <a:gd fmla="val 49952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p17"/>
          <p:cNvSpPr/>
          <p:nvPr/>
        </p:nvSpPr>
        <p:spPr>
          <a:xfrm>
            <a:off x="6559850" y="2940075"/>
            <a:ext cx="574200" cy="10812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17"/>
          <p:cNvGrpSpPr/>
          <p:nvPr/>
        </p:nvGrpSpPr>
        <p:grpSpPr>
          <a:xfrm>
            <a:off x="6622701" y="2369201"/>
            <a:ext cx="448489" cy="448577"/>
            <a:chOff x="1016100" y="4225950"/>
            <a:chExt cx="441600" cy="441600"/>
          </a:xfrm>
        </p:grpSpPr>
        <p:sp>
          <p:nvSpPr>
            <p:cNvPr id="439" name="Google Shape;439;p17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1_1_1_1_1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18"/>
          <p:cNvGrpSpPr/>
          <p:nvPr/>
        </p:nvGrpSpPr>
        <p:grpSpPr>
          <a:xfrm>
            <a:off x="4688606" y="1684918"/>
            <a:ext cx="9405264" cy="3458621"/>
            <a:chOff x="1674575" y="2718191"/>
            <a:chExt cx="5685000" cy="2090559"/>
          </a:xfrm>
        </p:grpSpPr>
        <p:cxnSp>
          <p:nvCxnSpPr>
            <p:cNvPr id="443" name="Google Shape;443;p18"/>
            <p:cNvCxnSpPr/>
            <p:nvPr/>
          </p:nvCxnSpPr>
          <p:spPr>
            <a:xfrm>
              <a:off x="1679258" y="2721049"/>
              <a:ext cx="56778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4" name="Google Shape;444;p18"/>
            <p:cNvCxnSpPr/>
            <p:nvPr/>
          </p:nvCxnSpPr>
          <p:spPr>
            <a:xfrm>
              <a:off x="2345678" y="2720649"/>
              <a:ext cx="0" cy="20853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5" name="Google Shape;445;p18"/>
            <p:cNvCxnSpPr/>
            <p:nvPr/>
          </p:nvCxnSpPr>
          <p:spPr>
            <a:xfrm>
              <a:off x="3011372" y="2720753"/>
              <a:ext cx="2700" cy="10779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6" name="Google Shape;446;p18"/>
            <p:cNvCxnSpPr/>
            <p:nvPr/>
          </p:nvCxnSpPr>
          <p:spPr>
            <a:xfrm>
              <a:off x="2345617" y="3125040"/>
              <a:ext cx="665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7" name="Google Shape;447;p18"/>
            <p:cNvCxnSpPr/>
            <p:nvPr/>
          </p:nvCxnSpPr>
          <p:spPr>
            <a:xfrm>
              <a:off x="7011725" y="3125050"/>
              <a:ext cx="3396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8" name="Google Shape;448;p18"/>
            <p:cNvCxnSpPr/>
            <p:nvPr/>
          </p:nvCxnSpPr>
          <p:spPr>
            <a:xfrm>
              <a:off x="1679325" y="3460325"/>
              <a:ext cx="56712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9" name="Google Shape;449;p18"/>
            <p:cNvCxnSpPr/>
            <p:nvPr/>
          </p:nvCxnSpPr>
          <p:spPr>
            <a:xfrm>
              <a:off x="2680125" y="3125550"/>
              <a:ext cx="0" cy="16779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0" name="Google Shape;450;p18"/>
            <p:cNvCxnSpPr/>
            <p:nvPr/>
          </p:nvCxnSpPr>
          <p:spPr>
            <a:xfrm>
              <a:off x="2012275" y="3459350"/>
              <a:ext cx="0" cy="13494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1" name="Google Shape;451;p18"/>
            <p:cNvCxnSpPr/>
            <p:nvPr/>
          </p:nvCxnSpPr>
          <p:spPr>
            <a:xfrm rot="5400000">
              <a:off x="3178754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2" name="Google Shape;452;p18"/>
            <p:cNvCxnSpPr/>
            <p:nvPr/>
          </p:nvCxnSpPr>
          <p:spPr>
            <a:xfrm rot="5400000">
              <a:off x="3512673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3" name="Google Shape;453;p18"/>
            <p:cNvCxnSpPr/>
            <p:nvPr/>
          </p:nvCxnSpPr>
          <p:spPr>
            <a:xfrm>
              <a:off x="4015793" y="3460326"/>
              <a:ext cx="0" cy="13416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4" name="Google Shape;454;p18"/>
            <p:cNvCxnSpPr/>
            <p:nvPr/>
          </p:nvCxnSpPr>
          <p:spPr>
            <a:xfrm>
              <a:off x="4349713" y="2719925"/>
              <a:ext cx="0" cy="10788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5" name="Google Shape;455;p18"/>
            <p:cNvCxnSpPr/>
            <p:nvPr/>
          </p:nvCxnSpPr>
          <p:spPr>
            <a:xfrm rot="5400000">
              <a:off x="4514432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" name="Google Shape;456;p18"/>
            <p:cNvCxnSpPr/>
            <p:nvPr/>
          </p:nvCxnSpPr>
          <p:spPr>
            <a:xfrm>
              <a:off x="5351470" y="3466620"/>
              <a:ext cx="0" cy="3321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7" name="Google Shape;457;p18"/>
            <p:cNvCxnSpPr/>
            <p:nvPr/>
          </p:nvCxnSpPr>
          <p:spPr>
            <a:xfrm rot="5400000">
              <a:off x="5850111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8" name="Google Shape;458;p18"/>
            <p:cNvCxnSpPr/>
            <p:nvPr/>
          </p:nvCxnSpPr>
          <p:spPr>
            <a:xfrm>
              <a:off x="6353250" y="2719890"/>
              <a:ext cx="0" cy="20841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9" name="Google Shape;459;p18"/>
            <p:cNvCxnSpPr/>
            <p:nvPr/>
          </p:nvCxnSpPr>
          <p:spPr>
            <a:xfrm rot="5400000">
              <a:off x="6517950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0" name="Google Shape;460;p18"/>
            <p:cNvCxnSpPr/>
            <p:nvPr/>
          </p:nvCxnSpPr>
          <p:spPr>
            <a:xfrm>
              <a:off x="7010650" y="2722925"/>
              <a:ext cx="0" cy="10758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61" name="Google Shape;461;p18"/>
            <p:cNvGrpSpPr/>
            <p:nvPr/>
          </p:nvGrpSpPr>
          <p:grpSpPr>
            <a:xfrm>
              <a:off x="2378428" y="3155892"/>
              <a:ext cx="265667" cy="265711"/>
              <a:chOff x="1016100" y="4225950"/>
              <a:chExt cx="441600" cy="441600"/>
            </a:xfrm>
          </p:grpSpPr>
          <p:sp>
            <p:nvSpPr>
              <p:cNvPr id="462" name="Google Shape;462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4" name="Google Shape;464;p18"/>
            <p:cNvGrpSpPr/>
            <p:nvPr/>
          </p:nvGrpSpPr>
          <p:grpSpPr>
            <a:xfrm>
              <a:off x="2709023" y="3155892"/>
              <a:ext cx="265667" cy="265711"/>
              <a:chOff x="1016100" y="4225950"/>
              <a:chExt cx="441600" cy="441600"/>
            </a:xfrm>
          </p:grpSpPr>
          <p:sp>
            <p:nvSpPr>
              <p:cNvPr id="465" name="Google Shape;465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7" name="Google Shape;467;p18"/>
            <p:cNvGrpSpPr/>
            <p:nvPr/>
          </p:nvGrpSpPr>
          <p:grpSpPr>
            <a:xfrm>
              <a:off x="2380065" y="3496668"/>
              <a:ext cx="265667" cy="265711"/>
              <a:chOff x="1016100" y="4225950"/>
              <a:chExt cx="441600" cy="441600"/>
            </a:xfrm>
          </p:grpSpPr>
          <p:sp>
            <p:nvSpPr>
              <p:cNvPr id="468" name="Google Shape;468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0" name="Google Shape;470;p18"/>
            <p:cNvGrpSpPr/>
            <p:nvPr/>
          </p:nvGrpSpPr>
          <p:grpSpPr>
            <a:xfrm>
              <a:off x="2712898" y="3496668"/>
              <a:ext cx="265667" cy="265711"/>
              <a:chOff x="1016100" y="4225950"/>
              <a:chExt cx="441600" cy="441600"/>
            </a:xfrm>
          </p:grpSpPr>
          <p:sp>
            <p:nvSpPr>
              <p:cNvPr id="471" name="Google Shape;471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3" name="Google Shape;473;p18"/>
            <p:cNvGrpSpPr/>
            <p:nvPr/>
          </p:nvGrpSpPr>
          <p:grpSpPr>
            <a:xfrm>
              <a:off x="4518918" y="2928815"/>
              <a:ext cx="338486" cy="338486"/>
              <a:chOff x="1016100" y="4225950"/>
              <a:chExt cx="441600" cy="441600"/>
            </a:xfrm>
          </p:grpSpPr>
          <p:sp>
            <p:nvSpPr>
              <p:cNvPr id="474" name="Google Shape;474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" name="Google Shape;476;p18"/>
            <p:cNvGrpSpPr/>
            <p:nvPr/>
          </p:nvGrpSpPr>
          <p:grpSpPr>
            <a:xfrm>
              <a:off x="7049652" y="3155892"/>
              <a:ext cx="265667" cy="265711"/>
              <a:chOff x="1016100" y="4225950"/>
              <a:chExt cx="441600" cy="441600"/>
            </a:xfrm>
          </p:grpSpPr>
          <p:sp>
            <p:nvSpPr>
              <p:cNvPr id="477" name="Google Shape;477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9" name="Google Shape;479;p18"/>
            <p:cNvGrpSpPr/>
            <p:nvPr/>
          </p:nvGrpSpPr>
          <p:grpSpPr>
            <a:xfrm>
              <a:off x="7049652" y="2795836"/>
              <a:ext cx="265667" cy="265711"/>
              <a:chOff x="1016100" y="4225950"/>
              <a:chExt cx="441600" cy="441600"/>
            </a:xfrm>
          </p:grpSpPr>
          <p:sp>
            <p:nvSpPr>
              <p:cNvPr id="480" name="Google Shape;480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82" name="Google Shape;482;p18"/>
            <p:cNvCxnSpPr/>
            <p:nvPr/>
          </p:nvCxnSpPr>
          <p:spPr>
            <a:xfrm>
              <a:off x="5016800" y="2719874"/>
              <a:ext cx="0" cy="20847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3" name="Google Shape;483;p18"/>
            <p:cNvCxnSpPr/>
            <p:nvPr/>
          </p:nvCxnSpPr>
          <p:spPr>
            <a:xfrm flipH="1">
              <a:off x="5685375" y="2719925"/>
              <a:ext cx="2700" cy="10788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84" name="Google Shape;484;p18"/>
            <p:cNvGrpSpPr/>
            <p:nvPr/>
          </p:nvGrpSpPr>
          <p:grpSpPr>
            <a:xfrm>
              <a:off x="5183222" y="2928815"/>
              <a:ext cx="338486" cy="338486"/>
              <a:chOff x="1016100" y="4225950"/>
              <a:chExt cx="441600" cy="441600"/>
            </a:xfrm>
          </p:grpSpPr>
          <p:sp>
            <p:nvSpPr>
              <p:cNvPr id="485" name="Google Shape;485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7" name="Google Shape;487;p18"/>
            <p:cNvGrpSpPr/>
            <p:nvPr/>
          </p:nvGrpSpPr>
          <p:grpSpPr>
            <a:xfrm>
              <a:off x="5863283" y="2928815"/>
              <a:ext cx="338486" cy="338486"/>
              <a:chOff x="1016100" y="4225950"/>
              <a:chExt cx="441600" cy="441600"/>
            </a:xfrm>
          </p:grpSpPr>
          <p:sp>
            <p:nvSpPr>
              <p:cNvPr id="488" name="Google Shape;488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0" name="Google Shape;490;p18"/>
            <p:cNvGrpSpPr/>
            <p:nvPr/>
          </p:nvGrpSpPr>
          <p:grpSpPr>
            <a:xfrm>
              <a:off x="6518832" y="2928815"/>
              <a:ext cx="338486" cy="338486"/>
              <a:chOff x="1016100" y="4225950"/>
              <a:chExt cx="441600" cy="441600"/>
            </a:xfrm>
          </p:grpSpPr>
          <p:sp>
            <p:nvSpPr>
              <p:cNvPr id="491" name="Google Shape;491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93" name="Google Shape;493;p18"/>
            <p:cNvCxnSpPr/>
            <p:nvPr/>
          </p:nvCxnSpPr>
          <p:spPr>
            <a:xfrm>
              <a:off x="1679021" y="2718191"/>
              <a:ext cx="0" cy="20871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4" name="Google Shape;494;p18"/>
            <p:cNvCxnSpPr/>
            <p:nvPr/>
          </p:nvCxnSpPr>
          <p:spPr>
            <a:xfrm>
              <a:off x="7354325" y="2720900"/>
              <a:ext cx="0" cy="20811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5" name="Google Shape;495;p18"/>
            <p:cNvCxnSpPr/>
            <p:nvPr/>
          </p:nvCxnSpPr>
          <p:spPr>
            <a:xfrm>
              <a:off x="1678150" y="3798725"/>
              <a:ext cx="56721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96" name="Google Shape;496;p18"/>
            <p:cNvGrpSpPr/>
            <p:nvPr/>
          </p:nvGrpSpPr>
          <p:grpSpPr>
            <a:xfrm>
              <a:off x="2046140" y="3496668"/>
              <a:ext cx="265667" cy="265711"/>
              <a:chOff x="1016100" y="4225950"/>
              <a:chExt cx="441600" cy="441600"/>
            </a:xfrm>
          </p:grpSpPr>
          <p:sp>
            <p:nvSpPr>
              <p:cNvPr id="497" name="Google Shape;497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9" name="Google Shape;499;p18"/>
            <p:cNvGrpSpPr/>
            <p:nvPr/>
          </p:nvGrpSpPr>
          <p:grpSpPr>
            <a:xfrm>
              <a:off x="1712815" y="3496668"/>
              <a:ext cx="265667" cy="265711"/>
              <a:chOff x="1016100" y="4225950"/>
              <a:chExt cx="441600" cy="441600"/>
            </a:xfrm>
          </p:grpSpPr>
          <p:sp>
            <p:nvSpPr>
              <p:cNvPr id="500" name="Google Shape;500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2" name="Google Shape;502;p18"/>
            <p:cNvGrpSpPr/>
            <p:nvPr/>
          </p:nvGrpSpPr>
          <p:grpSpPr>
            <a:xfrm>
              <a:off x="3046810" y="3496668"/>
              <a:ext cx="265667" cy="265711"/>
              <a:chOff x="1016100" y="4225950"/>
              <a:chExt cx="441600" cy="441600"/>
            </a:xfrm>
          </p:grpSpPr>
          <p:sp>
            <p:nvSpPr>
              <p:cNvPr id="503" name="Google Shape;503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5" name="Google Shape;505;p18"/>
            <p:cNvGrpSpPr/>
            <p:nvPr/>
          </p:nvGrpSpPr>
          <p:grpSpPr>
            <a:xfrm>
              <a:off x="3382085" y="3496668"/>
              <a:ext cx="265667" cy="265711"/>
              <a:chOff x="1016100" y="4225950"/>
              <a:chExt cx="441600" cy="441600"/>
            </a:xfrm>
          </p:grpSpPr>
          <p:sp>
            <p:nvSpPr>
              <p:cNvPr id="506" name="Google Shape;506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8" name="Google Shape;508;p18"/>
            <p:cNvGrpSpPr/>
            <p:nvPr/>
          </p:nvGrpSpPr>
          <p:grpSpPr>
            <a:xfrm>
              <a:off x="3716010" y="3496668"/>
              <a:ext cx="265667" cy="265711"/>
              <a:chOff x="1016100" y="4225950"/>
              <a:chExt cx="441600" cy="441600"/>
            </a:xfrm>
          </p:grpSpPr>
          <p:sp>
            <p:nvSpPr>
              <p:cNvPr id="509" name="Google Shape;509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1" name="Google Shape;511;p18"/>
            <p:cNvGrpSpPr/>
            <p:nvPr/>
          </p:nvGrpSpPr>
          <p:grpSpPr>
            <a:xfrm>
              <a:off x="4049935" y="3496668"/>
              <a:ext cx="265667" cy="265711"/>
              <a:chOff x="1016100" y="4225950"/>
              <a:chExt cx="441600" cy="441600"/>
            </a:xfrm>
          </p:grpSpPr>
          <p:sp>
            <p:nvSpPr>
              <p:cNvPr id="512" name="Google Shape;512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4" name="Google Shape;514;p18"/>
            <p:cNvGrpSpPr/>
            <p:nvPr/>
          </p:nvGrpSpPr>
          <p:grpSpPr>
            <a:xfrm>
              <a:off x="4383848" y="3496668"/>
              <a:ext cx="265667" cy="265711"/>
              <a:chOff x="1016100" y="4225950"/>
              <a:chExt cx="441600" cy="441600"/>
            </a:xfrm>
          </p:grpSpPr>
          <p:sp>
            <p:nvSpPr>
              <p:cNvPr id="515" name="Google Shape;515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7" name="Google Shape;517;p18"/>
            <p:cNvGrpSpPr/>
            <p:nvPr/>
          </p:nvGrpSpPr>
          <p:grpSpPr>
            <a:xfrm>
              <a:off x="4717373" y="3496668"/>
              <a:ext cx="265667" cy="265711"/>
              <a:chOff x="1016100" y="4225950"/>
              <a:chExt cx="441600" cy="441600"/>
            </a:xfrm>
          </p:grpSpPr>
          <p:sp>
            <p:nvSpPr>
              <p:cNvPr id="518" name="Google Shape;518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0" name="Google Shape;520;p18"/>
            <p:cNvGrpSpPr/>
            <p:nvPr/>
          </p:nvGrpSpPr>
          <p:grpSpPr>
            <a:xfrm>
              <a:off x="5051298" y="3496668"/>
              <a:ext cx="265667" cy="265711"/>
              <a:chOff x="1016100" y="4225950"/>
              <a:chExt cx="441600" cy="441600"/>
            </a:xfrm>
          </p:grpSpPr>
          <p:sp>
            <p:nvSpPr>
              <p:cNvPr id="521" name="Google Shape;521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" name="Google Shape;523;p18"/>
            <p:cNvGrpSpPr/>
            <p:nvPr/>
          </p:nvGrpSpPr>
          <p:grpSpPr>
            <a:xfrm>
              <a:off x="5386948" y="3496668"/>
              <a:ext cx="265667" cy="265711"/>
              <a:chOff x="1016100" y="4225950"/>
              <a:chExt cx="441600" cy="441600"/>
            </a:xfrm>
          </p:grpSpPr>
          <p:sp>
            <p:nvSpPr>
              <p:cNvPr id="524" name="Google Shape;524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6" name="Google Shape;526;p18"/>
            <p:cNvGrpSpPr/>
            <p:nvPr/>
          </p:nvGrpSpPr>
          <p:grpSpPr>
            <a:xfrm>
              <a:off x="5720860" y="3496668"/>
              <a:ext cx="265667" cy="265711"/>
              <a:chOff x="1016100" y="4225950"/>
              <a:chExt cx="441600" cy="441600"/>
            </a:xfrm>
          </p:grpSpPr>
          <p:sp>
            <p:nvSpPr>
              <p:cNvPr id="527" name="Google Shape;527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9" name="Google Shape;529;p18"/>
            <p:cNvGrpSpPr/>
            <p:nvPr/>
          </p:nvGrpSpPr>
          <p:grpSpPr>
            <a:xfrm>
              <a:off x="6053448" y="3496668"/>
              <a:ext cx="265667" cy="265711"/>
              <a:chOff x="1016100" y="4225950"/>
              <a:chExt cx="441600" cy="441600"/>
            </a:xfrm>
          </p:grpSpPr>
          <p:sp>
            <p:nvSpPr>
              <p:cNvPr id="530" name="Google Shape;530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2" name="Google Shape;532;p18"/>
            <p:cNvGrpSpPr/>
            <p:nvPr/>
          </p:nvGrpSpPr>
          <p:grpSpPr>
            <a:xfrm>
              <a:off x="6384810" y="3496668"/>
              <a:ext cx="265667" cy="265711"/>
              <a:chOff x="1016100" y="4225950"/>
              <a:chExt cx="441600" cy="441600"/>
            </a:xfrm>
          </p:grpSpPr>
          <p:sp>
            <p:nvSpPr>
              <p:cNvPr id="533" name="Google Shape;533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5" name="Google Shape;535;p18"/>
            <p:cNvGrpSpPr/>
            <p:nvPr/>
          </p:nvGrpSpPr>
          <p:grpSpPr>
            <a:xfrm>
              <a:off x="6716185" y="3496668"/>
              <a:ext cx="265667" cy="265711"/>
              <a:chOff x="1016100" y="4225950"/>
              <a:chExt cx="441600" cy="441600"/>
            </a:xfrm>
          </p:grpSpPr>
          <p:sp>
            <p:nvSpPr>
              <p:cNvPr id="536" name="Google Shape;536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8" name="Google Shape;538;p18"/>
            <p:cNvGrpSpPr/>
            <p:nvPr/>
          </p:nvGrpSpPr>
          <p:grpSpPr>
            <a:xfrm>
              <a:off x="7049648" y="3496668"/>
              <a:ext cx="265667" cy="265711"/>
              <a:chOff x="1016100" y="4225950"/>
              <a:chExt cx="441600" cy="441600"/>
            </a:xfrm>
          </p:grpSpPr>
          <p:sp>
            <p:nvSpPr>
              <p:cNvPr id="539" name="Google Shape;539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41" name="Google Shape;541;p18"/>
            <p:cNvCxnSpPr/>
            <p:nvPr/>
          </p:nvCxnSpPr>
          <p:spPr>
            <a:xfrm>
              <a:off x="1679325" y="4134425"/>
              <a:ext cx="56709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2" name="Google Shape;542;p18"/>
            <p:cNvCxnSpPr/>
            <p:nvPr/>
          </p:nvCxnSpPr>
          <p:spPr>
            <a:xfrm rot="5400000">
              <a:off x="3011791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3" name="Google Shape;543;p18"/>
            <p:cNvCxnSpPr/>
            <p:nvPr/>
          </p:nvCxnSpPr>
          <p:spPr>
            <a:xfrm rot="5400000">
              <a:off x="3345711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4" name="Google Shape;544;p18"/>
            <p:cNvCxnSpPr/>
            <p:nvPr/>
          </p:nvCxnSpPr>
          <p:spPr>
            <a:xfrm rot="5400000">
              <a:off x="5349229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5" name="Google Shape;545;p18"/>
            <p:cNvCxnSpPr/>
            <p:nvPr/>
          </p:nvCxnSpPr>
          <p:spPr>
            <a:xfrm rot="5400000">
              <a:off x="5683148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6" name="Google Shape;546;p18"/>
            <p:cNvCxnSpPr/>
            <p:nvPr/>
          </p:nvCxnSpPr>
          <p:spPr>
            <a:xfrm rot="5400000">
              <a:off x="4345986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7" name="Google Shape;547;p18"/>
            <p:cNvCxnSpPr/>
            <p:nvPr/>
          </p:nvCxnSpPr>
          <p:spPr>
            <a:xfrm rot="5400000">
              <a:off x="6679823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48" name="Google Shape;548;p18"/>
            <p:cNvGrpSpPr/>
            <p:nvPr/>
          </p:nvGrpSpPr>
          <p:grpSpPr>
            <a:xfrm>
              <a:off x="2380065" y="3833718"/>
              <a:ext cx="265667" cy="265711"/>
              <a:chOff x="1016100" y="4225950"/>
              <a:chExt cx="441600" cy="441600"/>
            </a:xfrm>
          </p:grpSpPr>
          <p:sp>
            <p:nvSpPr>
              <p:cNvPr id="549" name="Google Shape;549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" name="Google Shape;551;p18"/>
            <p:cNvGrpSpPr/>
            <p:nvPr/>
          </p:nvGrpSpPr>
          <p:grpSpPr>
            <a:xfrm>
              <a:off x="2046140" y="3833718"/>
              <a:ext cx="265667" cy="265711"/>
              <a:chOff x="1016100" y="4225950"/>
              <a:chExt cx="441600" cy="441600"/>
            </a:xfrm>
          </p:grpSpPr>
          <p:sp>
            <p:nvSpPr>
              <p:cNvPr id="552" name="Google Shape;552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4" name="Google Shape;554;p18"/>
            <p:cNvGrpSpPr/>
            <p:nvPr/>
          </p:nvGrpSpPr>
          <p:grpSpPr>
            <a:xfrm>
              <a:off x="1712728" y="3833718"/>
              <a:ext cx="265667" cy="265711"/>
              <a:chOff x="1016100" y="4225950"/>
              <a:chExt cx="441600" cy="441600"/>
            </a:xfrm>
          </p:grpSpPr>
          <p:sp>
            <p:nvSpPr>
              <p:cNvPr id="555" name="Google Shape;555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7" name="Google Shape;557;p18"/>
            <p:cNvGrpSpPr/>
            <p:nvPr/>
          </p:nvGrpSpPr>
          <p:grpSpPr>
            <a:xfrm>
              <a:off x="2866690" y="3833718"/>
              <a:ext cx="265667" cy="265711"/>
              <a:chOff x="1016100" y="4225950"/>
              <a:chExt cx="441600" cy="441600"/>
            </a:xfrm>
          </p:grpSpPr>
          <p:sp>
            <p:nvSpPr>
              <p:cNvPr id="558" name="Google Shape;558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0" name="Google Shape;560;p18"/>
            <p:cNvGrpSpPr/>
            <p:nvPr/>
          </p:nvGrpSpPr>
          <p:grpSpPr>
            <a:xfrm>
              <a:off x="3215115" y="3833718"/>
              <a:ext cx="265667" cy="265711"/>
              <a:chOff x="1016100" y="4225950"/>
              <a:chExt cx="441600" cy="441600"/>
            </a:xfrm>
          </p:grpSpPr>
          <p:sp>
            <p:nvSpPr>
              <p:cNvPr id="561" name="Google Shape;561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3" name="Google Shape;563;p18"/>
            <p:cNvGrpSpPr/>
            <p:nvPr/>
          </p:nvGrpSpPr>
          <p:grpSpPr>
            <a:xfrm>
              <a:off x="3565928" y="3833718"/>
              <a:ext cx="265667" cy="265711"/>
              <a:chOff x="1016100" y="4225950"/>
              <a:chExt cx="441600" cy="441600"/>
            </a:xfrm>
          </p:grpSpPr>
          <p:sp>
            <p:nvSpPr>
              <p:cNvPr id="564" name="Google Shape;564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6" name="Google Shape;566;p18"/>
            <p:cNvGrpSpPr/>
            <p:nvPr/>
          </p:nvGrpSpPr>
          <p:grpSpPr>
            <a:xfrm>
              <a:off x="4199690" y="3833718"/>
              <a:ext cx="265667" cy="265711"/>
              <a:chOff x="1016100" y="4225950"/>
              <a:chExt cx="441600" cy="441600"/>
            </a:xfrm>
          </p:grpSpPr>
          <p:sp>
            <p:nvSpPr>
              <p:cNvPr id="567" name="Google Shape;567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9" name="Google Shape;569;p18"/>
            <p:cNvGrpSpPr/>
            <p:nvPr/>
          </p:nvGrpSpPr>
          <p:grpSpPr>
            <a:xfrm>
              <a:off x="4565003" y="3833718"/>
              <a:ext cx="265667" cy="265711"/>
              <a:chOff x="1016100" y="4225950"/>
              <a:chExt cx="441600" cy="441600"/>
            </a:xfrm>
          </p:grpSpPr>
          <p:sp>
            <p:nvSpPr>
              <p:cNvPr id="570" name="Google Shape;570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2" name="Google Shape;572;p18"/>
            <p:cNvGrpSpPr/>
            <p:nvPr/>
          </p:nvGrpSpPr>
          <p:grpSpPr>
            <a:xfrm>
              <a:off x="5202915" y="3833718"/>
              <a:ext cx="265667" cy="265711"/>
              <a:chOff x="1016100" y="4225950"/>
              <a:chExt cx="441600" cy="441600"/>
            </a:xfrm>
          </p:grpSpPr>
          <p:sp>
            <p:nvSpPr>
              <p:cNvPr id="573" name="Google Shape;573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5" name="Google Shape;575;p18"/>
            <p:cNvGrpSpPr/>
            <p:nvPr/>
          </p:nvGrpSpPr>
          <p:grpSpPr>
            <a:xfrm>
              <a:off x="5550990" y="3833718"/>
              <a:ext cx="265667" cy="265711"/>
              <a:chOff x="1016100" y="4225950"/>
              <a:chExt cx="441600" cy="441600"/>
            </a:xfrm>
          </p:grpSpPr>
          <p:sp>
            <p:nvSpPr>
              <p:cNvPr id="576" name="Google Shape;576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8" name="Google Shape;578;p18"/>
            <p:cNvGrpSpPr/>
            <p:nvPr/>
          </p:nvGrpSpPr>
          <p:grpSpPr>
            <a:xfrm>
              <a:off x="5901253" y="3833718"/>
              <a:ext cx="265667" cy="265711"/>
              <a:chOff x="1016100" y="4225950"/>
              <a:chExt cx="441600" cy="441600"/>
            </a:xfrm>
          </p:grpSpPr>
          <p:sp>
            <p:nvSpPr>
              <p:cNvPr id="579" name="Google Shape;579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1" name="Google Shape;581;p18"/>
            <p:cNvGrpSpPr/>
            <p:nvPr/>
          </p:nvGrpSpPr>
          <p:grpSpPr>
            <a:xfrm>
              <a:off x="6534465" y="3833718"/>
              <a:ext cx="265667" cy="265711"/>
              <a:chOff x="1016100" y="4225950"/>
              <a:chExt cx="441600" cy="441600"/>
            </a:xfrm>
          </p:grpSpPr>
          <p:sp>
            <p:nvSpPr>
              <p:cNvPr id="582" name="Google Shape;582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18"/>
            <p:cNvGrpSpPr/>
            <p:nvPr/>
          </p:nvGrpSpPr>
          <p:grpSpPr>
            <a:xfrm>
              <a:off x="6897928" y="3833718"/>
              <a:ext cx="265667" cy="265711"/>
              <a:chOff x="1016100" y="4225950"/>
              <a:chExt cx="441600" cy="441600"/>
            </a:xfrm>
          </p:grpSpPr>
          <p:sp>
            <p:nvSpPr>
              <p:cNvPr id="585" name="Google Shape;585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87" name="Google Shape;587;p18"/>
            <p:cNvCxnSpPr/>
            <p:nvPr/>
          </p:nvCxnSpPr>
          <p:spPr>
            <a:xfrm>
              <a:off x="1678725" y="4470125"/>
              <a:ext cx="1001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8" name="Google Shape;588;p18"/>
            <p:cNvCxnSpPr/>
            <p:nvPr/>
          </p:nvCxnSpPr>
          <p:spPr>
            <a:xfrm>
              <a:off x="1674575" y="4805825"/>
              <a:ext cx="5685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89" name="Google Shape;589;p18"/>
            <p:cNvGrpSpPr/>
            <p:nvPr/>
          </p:nvGrpSpPr>
          <p:grpSpPr>
            <a:xfrm>
              <a:off x="2380065" y="4169418"/>
              <a:ext cx="265667" cy="265711"/>
              <a:chOff x="1016100" y="4225950"/>
              <a:chExt cx="441600" cy="441600"/>
            </a:xfrm>
          </p:grpSpPr>
          <p:sp>
            <p:nvSpPr>
              <p:cNvPr id="590" name="Google Shape;590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2" name="Google Shape;592;p18"/>
            <p:cNvGrpSpPr/>
            <p:nvPr/>
          </p:nvGrpSpPr>
          <p:grpSpPr>
            <a:xfrm>
              <a:off x="2046140" y="4169418"/>
              <a:ext cx="265667" cy="265711"/>
              <a:chOff x="1016100" y="4225950"/>
              <a:chExt cx="441600" cy="441600"/>
            </a:xfrm>
          </p:grpSpPr>
          <p:sp>
            <p:nvSpPr>
              <p:cNvPr id="593" name="Google Shape;593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5" name="Google Shape;595;p18"/>
            <p:cNvGrpSpPr/>
            <p:nvPr/>
          </p:nvGrpSpPr>
          <p:grpSpPr>
            <a:xfrm>
              <a:off x="1712815" y="4169418"/>
              <a:ext cx="265667" cy="265711"/>
              <a:chOff x="1016100" y="4225950"/>
              <a:chExt cx="441600" cy="441600"/>
            </a:xfrm>
          </p:grpSpPr>
          <p:sp>
            <p:nvSpPr>
              <p:cNvPr id="596" name="Google Shape;596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8" name="Google Shape;598;p18"/>
            <p:cNvGrpSpPr/>
            <p:nvPr/>
          </p:nvGrpSpPr>
          <p:grpSpPr>
            <a:xfrm>
              <a:off x="2380065" y="4505118"/>
              <a:ext cx="265667" cy="265711"/>
              <a:chOff x="1016100" y="4225950"/>
              <a:chExt cx="441600" cy="441600"/>
            </a:xfrm>
          </p:grpSpPr>
          <p:sp>
            <p:nvSpPr>
              <p:cNvPr id="599" name="Google Shape;599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1" name="Google Shape;601;p18"/>
            <p:cNvGrpSpPr/>
            <p:nvPr/>
          </p:nvGrpSpPr>
          <p:grpSpPr>
            <a:xfrm>
              <a:off x="2046140" y="4505118"/>
              <a:ext cx="265667" cy="265711"/>
              <a:chOff x="1016100" y="4225950"/>
              <a:chExt cx="441600" cy="441600"/>
            </a:xfrm>
          </p:grpSpPr>
          <p:sp>
            <p:nvSpPr>
              <p:cNvPr id="602" name="Google Shape;602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4" name="Google Shape;604;p18"/>
            <p:cNvGrpSpPr/>
            <p:nvPr/>
          </p:nvGrpSpPr>
          <p:grpSpPr>
            <a:xfrm>
              <a:off x="1717578" y="4505118"/>
              <a:ext cx="265667" cy="265711"/>
              <a:chOff x="1016100" y="4225950"/>
              <a:chExt cx="441600" cy="441600"/>
            </a:xfrm>
          </p:grpSpPr>
          <p:sp>
            <p:nvSpPr>
              <p:cNvPr id="605" name="Google Shape;605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07" name="Google Shape;607;p18"/>
            <p:cNvCxnSpPr/>
            <p:nvPr/>
          </p:nvCxnSpPr>
          <p:spPr>
            <a:xfrm rot="5400000">
              <a:off x="3013449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8" name="Google Shape;608;p18"/>
            <p:cNvCxnSpPr/>
            <p:nvPr/>
          </p:nvCxnSpPr>
          <p:spPr>
            <a:xfrm rot="5400000">
              <a:off x="3347368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9" name="Google Shape;609;p18"/>
            <p:cNvCxnSpPr/>
            <p:nvPr/>
          </p:nvCxnSpPr>
          <p:spPr>
            <a:xfrm rot="5400000">
              <a:off x="2679550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" name="Google Shape;610;p18"/>
            <p:cNvCxnSpPr/>
            <p:nvPr/>
          </p:nvCxnSpPr>
          <p:spPr>
            <a:xfrm rot="5400000">
              <a:off x="4349110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1" name="Google Shape;611;p18"/>
            <p:cNvCxnSpPr/>
            <p:nvPr/>
          </p:nvCxnSpPr>
          <p:spPr>
            <a:xfrm rot="5400000">
              <a:off x="4015210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2" name="Google Shape;612;p18"/>
            <p:cNvCxnSpPr/>
            <p:nvPr/>
          </p:nvCxnSpPr>
          <p:spPr>
            <a:xfrm rot="5400000">
              <a:off x="5347583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3" name="Google Shape;613;p18"/>
            <p:cNvCxnSpPr/>
            <p:nvPr/>
          </p:nvCxnSpPr>
          <p:spPr>
            <a:xfrm rot="5400000">
              <a:off x="5681502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4" name="Google Shape;614;p18"/>
            <p:cNvCxnSpPr/>
            <p:nvPr/>
          </p:nvCxnSpPr>
          <p:spPr>
            <a:xfrm rot="5400000">
              <a:off x="5013683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5" name="Google Shape;615;p18"/>
            <p:cNvCxnSpPr/>
            <p:nvPr/>
          </p:nvCxnSpPr>
          <p:spPr>
            <a:xfrm rot="5400000">
              <a:off x="6352606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6" name="Google Shape;616;p18"/>
            <p:cNvCxnSpPr/>
            <p:nvPr/>
          </p:nvCxnSpPr>
          <p:spPr>
            <a:xfrm rot="5400000">
              <a:off x="6686525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17" name="Google Shape;617;p18"/>
            <p:cNvGrpSpPr/>
            <p:nvPr/>
          </p:nvGrpSpPr>
          <p:grpSpPr>
            <a:xfrm>
              <a:off x="2714150" y="4177325"/>
              <a:ext cx="265800" cy="585600"/>
              <a:chOff x="2714150" y="4177325"/>
              <a:chExt cx="265800" cy="585600"/>
            </a:xfrm>
          </p:grpSpPr>
          <p:sp>
            <p:nvSpPr>
              <p:cNvPr id="618" name="Google Shape;618;p18"/>
              <p:cNvSpPr/>
              <p:nvPr/>
            </p:nvSpPr>
            <p:spPr>
              <a:xfrm>
                <a:off x="2714150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0" name="Google Shape;620;p18"/>
            <p:cNvGrpSpPr/>
            <p:nvPr/>
          </p:nvGrpSpPr>
          <p:grpSpPr>
            <a:xfrm>
              <a:off x="3048100" y="4177325"/>
              <a:ext cx="265800" cy="585600"/>
              <a:chOff x="2714150" y="4177325"/>
              <a:chExt cx="265800" cy="585600"/>
            </a:xfrm>
          </p:grpSpPr>
          <p:sp>
            <p:nvSpPr>
              <p:cNvPr id="621" name="Google Shape;621;p18"/>
              <p:cNvSpPr/>
              <p:nvPr/>
            </p:nvSpPr>
            <p:spPr>
              <a:xfrm>
                <a:off x="2714150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3" name="Google Shape;623;p18"/>
            <p:cNvGrpSpPr/>
            <p:nvPr/>
          </p:nvGrpSpPr>
          <p:grpSpPr>
            <a:xfrm>
              <a:off x="3382000" y="4177325"/>
              <a:ext cx="265800" cy="585600"/>
              <a:chOff x="2714150" y="4177325"/>
              <a:chExt cx="265800" cy="585600"/>
            </a:xfrm>
          </p:grpSpPr>
          <p:sp>
            <p:nvSpPr>
              <p:cNvPr id="624" name="Google Shape;624;p18"/>
              <p:cNvSpPr/>
              <p:nvPr/>
            </p:nvSpPr>
            <p:spPr>
              <a:xfrm>
                <a:off x="2714150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6" name="Google Shape;626;p18"/>
            <p:cNvGrpSpPr/>
            <p:nvPr/>
          </p:nvGrpSpPr>
          <p:grpSpPr>
            <a:xfrm>
              <a:off x="3715925" y="4177325"/>
              <a:ext cx="265800" cy="585600"/>
              <a:chOff x="2714138" y="4177325"/>
              <a:chExt cx="265800" cy="585600"/>
            </a:xfrm>
          </p:grpSpPr>
          <p:sp>
            <p:nvSpPr>
              <p:cNvPr id="627" name="Google Shape;627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9" name="Google Shape;629;p18"/>
            <p:cNvGrpSpPr/>
            <p:nvPr/>
          </p:nvGrpSpPr>
          <p:grpSpPr>
            <a:xfrm>
              <a:off x="4049850" y="4177325"/>
              <a:ext cx="265800" cy="585600"/>
              <a:chOff x="2714138" y="4177325"/>
              <a:chExt cx="265800" cy="585600"/>
            </a:xfrm>
          </p:grpSpPr>
          <p:sp>
            <p:nvSpPr>
              <p:cNvPr id="630" name="Google Shape;630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2" name="Google Shape;632;p18"/>
            <p:cNvGrpSpPr/>
            <p:nvPr/>
          </p:nvGrpSpPr>
          <p:grpSpPr>
            <a:xfrm>
              <a:off x="4383400" y="4177325"/>
              <a:ext cx="265800" cy="585600"/>
              <a:chOff x="2714138" y="4177325"/>
              <a:chExt cx="265800" cy="585600"/>
            </a:xfrm>
          </p:grpSpPr>
          <p:sp>
            <p:nvSpPr>
              <p:cNvPr id="633" name="Google Shape;633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5" name="Google Shape;635;p18"/>
            <p:cNvGrpSpPr/>
            <p:nvPr/>
          </p:nvGrpSpPr>
          <p:grpSpPr>
            <a:xfrm>
              <a:off x="4717300" y="4177325"/>
              <a:ext cx="265800" cy="585600"/>
              <a:chOff x="2714138" y="4177325"/>
              <a:chExt cx="265800" cy="585600"/>
            </a:xfrm>
          </p:grpSpPr>
          <p:sp>
            <p:nvSpPr>
              <p:cNvPr id="636" name="Google Shape;636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8" name="Google Shape;638;p18"/>
            <p:cNvGrpSpPr/>
            <p:nvPr/>
          </p:nvGrpSpPr>
          <p:grpSpPr>
            <a:xfrm>
              <a:off x="5049588" y="4177325"/>
              <a:ext cx="265800" cy="585600"/>
              <a:chOff x="2714138" y="4177325"/>
              <a:chExt cx="265800" cy="585600"/>
            </a:xfrm>
          </p:grpSpPr>
          <p:sp>
            <p:nvSpPr>
              <p:cNvPr id="639" name="Google Shape;639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1" name="Google Shape;641;p18"/>
            <p:cNvGrpSpPr/>
            <p:nvPr/>
          </p:nvGrpSpPr>
          <p:grpSpPr>
            <a:xfrm>
              <a:off x="5382213" y="4177325"/>
              <a:ext cx="265800" cy="585600"/>
              <a:chOff x="2714138" y="4177325"/>
              <a:chExt cx="265800" cy="585600"/>
            </a:xfrm>
          </p:grpSpPr>
          <p:sp>
            <p:nvSpPr>
              <p:cNvPr id="642" name="Google Shape;642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4" name="Google Shape;644;p18"/>
            <p:cNvGrpSpPr/>
            <p:nvPr/>
          </p:nvGrpSpPr>
          <p:grpSpPr>
            <a:xfrm>
              <a:off x="5716125" y="4177325"/>
              <a:ext cx="265800" cy="585600"/>
              <a:chOff x="2714138" y="4177325"/>
              <a:chExt cx="265800" cy="585600"/>
            </a:xfrm>
          </p:grpSpPr>
          <p:sp>
            <p:nvSpPr>
              <p:cNvPr id="645" name="Google Shape;645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7" name="Google Shape;647;p18"/>
            <p:cNvGrpSpPr/>
            <p:nvPr/>
          </p:nvGrpSpPr>
          <p:grpSpPr>
            <a:xfrm>
              <a:off x="6051725" y="4177325"/>
              <a:ext cx="265800" cy="585600"/>
              <a:chOff x="2714138" y="4177325"/>
              <a:chExt cx="265800" cy="585600"/>
            </a:xfrm>
          </p:grpSpPr>
          <p:sp>
            <p:nvSpPr>
              <p:cNvPr id="648" name="Google Shape;648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" name="Google Shape;650;p18"/>
            <p:cNvGrpSpPr/>
            <p:nvPr/>
          </p:nvGrpSpPr>
          <p:grpSpPr>
            <a:xfrm>
              <a:off x="6387275" y="4177325"/>
              <a:ext cx="265800" cy="585600"/>
              <a:chOff x="2714138" y="4177325"/>
              <a:chExt cx="265800" cy="585600"/>
            </a:xfrm>
          </p:grpSpPr>
          <p:sp>
            <p:nvSpPr>
              <p:cNvPr id="651" name="Google Shape;651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3" name="Google Shape;653;p18"/>
            <p:cNvGrpSpPr/>
            <p:nvPr/>
          </p:nvGrpSpPr>
          <p:grpSpPr>
            <a:xfrm>
              <a:off x="6721163" y="4177325"/>
              <a:ext cx="265800" cy="585600"/>
              <a:chOff x="2714138" y="4177325"/>
              <a:chExt cx="265800" cy="585600"/>
            </a:xfrm>
          </p:grpSpPr>
          <p:sp>
            <p:nvSpPr>
              <p:cNvPr id="654" name="Google Shape;654;p18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8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6" name="Google Shape;656;p18"/>
            <p:cNvGrpSpPr/>
            <p:nvPr/>
          </p:nvGrpSpPr>
          <p:grpSpPr>
            <a:xfrm>
              <a:off x="7054775" y="4177325"/>
              <a:ext cx="265800" cy="585600"/>
              <a:chOff x="2719200" y="4177325"/>
              <a:chExt cx="265800" cy="585600"/>
            </a:xfrm>
          </p:grpSpPr>
          <p:sp>
            <p:nvSpPr>
              <p:cNvPr id="657" name="Google Shape;657;p18"/>
              <p:cNvSpPr/>
              <p:nvPr/>
            </p:nvSpPr>
            <p:spPr>
              <a:xfrm>
                <a:off x="2719200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8"/>
              <p:cNvSpPr/>
              <p:nvPr/>
            </p:nvSpPr>
            <p:spPr>
              <a:xfrm>
                <a:off x="2748313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9" name="Google Shape;659;p18"/>
            <p:cNvGrpSpPr/>
            <p:nvPr/>
          </p:nvGrpSpPr>
          <p:grpSpPr>
            <a:xfrm>
              <a:off x="2380065" y="2825730"/>
              <a:ext cx="265667" cy="265711"/>
              <a:chOff x="1016100" y="4225950"/>
              <a:chExt cx="441600" cy="441600"/>
            </a:xfrm>
          </p:grpSpPr>
          <p:sp>
            <p:nvSpPr>
              <p:cNvPr id="660" name="Google Shape;660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2" name="Google Shape;662;p18"/>
            <p:cNvGrpSpPr/>
            <p:nvPr/>
          </p:nvGrpSpPr>
          <p:grpSpPr>
            <a:xfrm>
              <a:off x="3076440" y="2780328"/>
              <a:ext cx="1207867" cy="635582"/>
              <a:chOff x="3076440" y="2788383"/>
              <a:chExt cx="1207867" cy="635582"/>
            </a:xfrm>
          </p:grpSpPr>
          <p:grpSp>
            <p:nvGrpSpPr>
              <p:cNvPr id="663" name="Google Shape;663;p18"/>
              <p:cNvGrpSpPr/>
              <p:nvPr/>
            </p:nvGrpSpPr>
            <p:grpSpPr>
              <a:xfrm>
                <a:off x="3076440" y="2788383"/>
                <a:ext cx="1207867" cy="442146"/>
                <a:chOff x="1330275" y="2770200"/>
                <a:chExt cx="6483450" cy="2373300"/>
              </a:xfrm>
            </p:grpSpPr>
            <p:grpSp>
              <p:nvGrpSpPr>
                <p:cNvPr id="664" name="Google Shape;664;p18"/>
                <p:cNvGrpSpPr/>
                <p:nvPr/>
              </p:nvGrpSpPr>
              <p:grpSpPr>
                <a:xfrm>
                  <a:off x="1330275" y="2770200"/>
                  <a:ext cx="2373300" cy="2373300"/>
                  <a:chOff x="1190575" y="1107025"/>
                  <a:chExt cx="2373300" cy="2373300"/>
                </a:xfrm>
              </p:grpSpPr>
              <p:sp>
                <p:nvSpPr>
                  <p:cNvPr id="665" name="Google Shape;665;p18"/>
                  <p:cNvSpPr/>
                  <p:nvPr/>
                </p:nvSpPr>
                <p:spPr>
                  <a:xfrm>
                    <a:off x="1190575" y="1107025"/>
                    <a:ext cx="2373300" cy="23733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6" name="Google Shape;666;p18"/>
                  <p:cNvSpPr/>
                  <p:nvPr/>
                </p:nvSpPr>
                <p:spPr>
                  <a:xfrm>
                    <a:off x="2030025" y="1946425"/>
                    <a:ext cx="694500" cy="6945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7" name="Google Shape;667;p18"/>
                  <p:cNvSpPr/>
                  <p:nvPr/>
                </p:nvSpPr>
                <p:spPr>
                  <a:xfrm>
                    <a:off x="2159800" y="2076200"/>
                    <a:ext cx="435000" cy="4350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8" name="Google Shape;668;p18"/>
                  <p:cNvSpPr/>
                  <p:nvPr/>
                </p:nvSpPr>
                <p:spPr>
                  <a:xfrm>
                    <a:off x="2312450" y="2228850"/>
                    <a:ext cx="129600" cy="1296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cxnSp>
                <p:nvCxnSpPr>
                  <p:cNvPr id="669" name="Google Shape;669;p18"/>
                  <p:cNvCxnSpPr/>
                  <p:nvPr/>
                </p:nvCxnSpPr>
                <p:spPr>
                  <a:xfrm flipH="1">
                    <a:off x="2716750" y="1564925"/>
                    <a:ext cx="343500" cy="366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0" name="Google Shape;670;p18"/>
                  <p:cNvCxnSpPr/>
                  <p:nvPr/>
                </p:nvCxnSpPr>
                <p:spPr>
                  <a:xfrm>
                    <a:off x="2553675" y="2770450"/>
                    <a:ext cx="117300" cy="4809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71" name="Google Shape;671;p18"/>
                  <p:cNvCxnSpPr/>
                  <p:nvPr/>
                </p:nvCxnSpPr>
                <p:spPr>
                  <a:xfrm>
                    <a:off x="1404275" y="2053325"/>
                    <a:ext cx="488400" cy="1299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grpSp>
              <p:nvGrpSpPr>
                <p:cNvPr id="672" name="Google Shape;672;p18"/>
                <p:cNvGrpSpPr/>
                <p:nvPr/>
              </p:nvGrpSpPr>
              <p:grpSpPr>
                <a:xfrm>
                  <a:off x="4104984" y="3762235"/>
                  <a:ext cx="934039" cy="435113"/>
                  <a:chOff x="248925" y="1171525"/>
                  <a:chExt cx="6960050" cy="3242275"/>
                </a:xfrm>
              </p:grpSpPr>
              <p:sp>
                <p:nvSpPr>
                  <p:cNvPr id="673" name="Google Shape;673;p18"/>
                  <p:cNvSpPr/>
                  <p:nvPr/>
                </p:nvSpPr>
                <p:spPr>
                  <a:xfrm>
                    <a:off x="248925" y="1780350"/>
                    <a:ext cx="6960050" cy="2633450"/>
                  </a:xfrm>
                  <a:custGeom>
                    <a:rect b="b" l="l" r="r" t="t"/>
                    <a:pathLst>
                      <a:path extrusionOk="0" fill="none" h="105338" w="278402">
                        <a:moveTo>
                          <a:pt x="154475" y="0"/>
                        </a:moveTo>
                        <a:lnTo>
                          <a:pt x="225661" y="0"/>
                        </a:lnTo>
                        <a:cubicBezTo>
                          <a:pt x="254769" y="0"/>
                          <a:pt x="278401" y="23633"/>
                          <a:pt x="278401" y="52741"/>
                        </a:cubicBezTo>
                        <a:lnTo>
                          <a:pt x="278401" y="52741"/>
                        </a:lnTo>
                        <a:cubicBezTo>
                          <a:pt x="278401" y="81849"/>
                          <a:pt x="254769" y="105337"/>
                          <a:pt x="225661" y="105337"/>
                        </a:cubicBezTo>
                        <a:lnTo>
                          <a:pt x="52741" y="105337"/>
                        </a:lnTo>
                        <a:cubicBezTo>
                          <a:pt x="23633" y="105337"/>
                          <a:pt x="0" y="81849"/>
                          <a:pt x="0" y="52741"/>
                        </a:cubicBezTo>
                        <a:lnTo>
                          <a:pt x="0" y="52741"/>
                        </a:lnTo>
                        <a:cubicBezTo>
                          <a:pt x="0" y="23633"/>
                          <a:pt x="23633" y="0"/>
                          <a:pt x="52741" y="0"/>
                        </a:cubicBezTo>
                        <a:lnTo>
                          <a:pt x="72338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EC446D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4" name="Google Shape;674;p18"/>
                  <p:cNvSpPr/>
                  <p:nvPr/>
                </p:nvSpPr>
                <p:spPr>
                  <a:xfrm>
                    <a:off x="3037250" y="1171525"/>
                    <a:ext cx="1055550" cy="1217675"/>
                  </a:xfrm>
                  <a:custGeom>
                    <a:rect b="b" l="l" r="r" t="t"/>
                    <a:pathLst>
                      <a:path extrusionOk="0" fill="none" h="48707" w="42222">
                        <a:moveTo>
                          <a:pt x="1" y="24353"/>
                        </a:moveTo>
                        <a:lnTo>
                          <a:pt x="42222" y="48706"/>
                        </a:lnTo>
                        <a:lnTo>
                          <a:pt x="42222" y="0"/>
                        </a:lnTo>
                        <a:close/>
                      </a:path>
                    </a:pathLst>
                  </a:custGeom>
                  <a:noFill/>
                  <a:ln cap="rnd" cmpd="sng" w="9525">
                    <a:solidFill>
                      <a:srgbClr val="EC446D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75" name="Google Shape;675;p18"/>
                <p:cNvGrpSpPr/>
                <p:nvPr/>
              </p:nvGrpSpPr>
              <p:grpSpPr>
                <a:xfrm>
                  <a:off x="5440425" y="2770200"/>
                  <a:ext cx="2373300" cy="2373300"/>
                  <a:chOff x="1190575" y="1107025"/>
                  <a:chExt cx="2373300" cy="2373300"/>
                </a:xfrm>
              </p:grpSpPr>
              <p:sp>
                <p:nvSpPr>
                  <p:cNvPr id="676" name="Google Shape;676;p18"/>
                  <p:cNvSpPr/>
                  <p:nvPr/>
                </p:nvSpPr>
                <p:spPr>
                  <a:xfrm>
                    <a:off x="1190575" y="1107025"/>
                    <a:ext cx="2373300" cy="23733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" name="Google Shape;677;p18"/>
                  <p:cNvSpPr/>
                  <p:nvPr/>
                </p:nvSpPr>
                <p:spPr>
                  <a:xfrm>
                    <a:off x="2030025" y="1946425"/>
                    <a:ext cx="694500" cy="6945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" name="Google Shape;678;p18"/>
                  <p:cNvSpPr/>
                  <p:nvPr/>
                </p:nvSpPr>
                <p:spPr>
                  <a:xfrm>
                    <a:off x="2159800" y="2076200"/>
                    <a:ext cx="435000" cy="4350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" name="Google Shape;679;p18"/>
                  <p:cNvSpPr/>
                  <p:nvPr/>
                </p:nvSpPr>
                <p:spPr>
                  <a:xfrm>
                    <a:off x="2312450" y="2228850"/>
                    <a:ext cx="129600" cy="1296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cxnSp>
                <p:nvCxnSpPr>
                  <p:cNvPr id="680" name="Google Shape;680;p18"/>
                  <p:cNvCxnSpPr/>
                  <p:nvPr/>
                </p:nvCxnSpPr>
                <p:spPr>
                  <a:xfrm flipH="1">
                    <a:off x="2716750" y="1564925"/>
                    <a:ext cx="343500" cy="366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81" name="Google Shape;681;p18"/>
                  <p:cNvCxnSpPr/>
                  <p:nvPr/>
                </p:nvCxnSpPr>
                <p:spPr>
                  <a:xfrm>
                    <a:off x="2553675" y="2770450"/>
                    <a:ext cx="117300" cy="4809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82" name="Google Shape;682;p18"/>
                  <p:cNvCxnSpPr/>
                  <p:nvPr/>
                </p:nvCxnSpPr>
                <p:spPr>
                  <a:xfrm>
                    <a:off x="1404275" y="2053325"/>
                    <a:ext cx="488400" cy="1299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grpSp>
              <p:nvGrpSpPr>
                <p:cNvPr id="683" name="Google Shape;683;p18"/>
                <p:cNvGrpSpPr/>
                <p:nvPr/>
              </p:nvGrpSpPr>
              <p:grpSpPr>
                <a:xfrm>
                  <a:off x="3962400" y="3144125"/>
                  <a:ext cx="1219200" cy="292800"/>
                  <a:chOff x="4000550" y="3144125"/>
                  <a:chExt cx="1219200" cy="292800"/>
                </a:xfrm>
              </p:grpSpPr>
              <p:cxnSp>
                <p:nvCxnSpPr>
                  <p:cNvPr id="684" name="Google Shape;684;p18"/>
                  <p:cNvCxnSpPr/>
                  <p:nvPr/>
                </p:nvCxnSpPr>
                <p:spPr>
                  <a:xfrm rot="5400000">
                    <a:off x="4850150" y="3290525"/>
                    <a:ext cx="1296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85" name="Google Shape;685;p18"/>
                  <p:cNvCxnSpPr/>
                  <p:nvPr/>
                </p:nvCxnSpPr>
                <p:spPr>
                  <a:xfrm rot="5400000">
                    <a:off x="4463750" y="3290525"/>
                    <a:ext cx="292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86" name="Google Shape;686;p18"/>
                  <p:cNvCxnSpPr/>
                  <p:nvPr/>
                </p:nvCxnSpPr>
                <p:spPr>
                  <a:xfrm rot="5400000">
                    <a:off x="4240550" y="3290525"/>
                    <a:ext cx="1296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87" name="Google Shape;687;p18"/>
                  <p:cNvCxnSpPr/>
                  <p:nvPr/>
                </p:nvCxnSpPr>
                <p:spPr>
                  <a:xfrm rot="5400000">
                    <a:off x="3935750" y="3290525"/>
                    <a:ext cx="1296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688" name="Google Shape;688;p18"/>
                  <p:cNvCxnSpPr/>
                  <p:nvPr/>
                </p:nvCxnSpPr>
                <p:spPr>
                  <a:xfrm rot="5400000">
                    <a:off x="5154950" y="3290525"/>
                    <a:ext cx="1296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</p:grpSp>
          <p:grpSp>
            <p:nvGrpSpPr>
              <p:cNvPr id="689" name="Google Shape;689;p18"/>
              <p:cNvGrpSpPr/>
              <p:nvPr/>
            </p:nvGrpSpPr>
            <p:grpSpPr>
              <a:xfrm>
                <a:off x="3080602" y="3235874"/>
                <a:ext cx="1202545" cy="188091"/>
                <a:chOff x="27185" y="3703222"/>
                <a:chExt cx="9089535" cy="1421700"/>
              </a:xfrm>
            </p:grpSpPr>
            <p:cxnSp>
              <p:nvCxnSpPr>
                <p:cNvPr id="690" name="Google Shape;690;p18"/>
                <p:cNvCxnSpPr/>
                <p:nvPr/>
              </p:nvCxnSpPr>
              <p:spPr>
                <a:xfrm>
                  <a:off x="27185" y="4496781"/>
                  <a:ext cx="205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1" name="Google Shape;691;p18"/>
                <p:cNvCxnSpPr/>
                <p:nvPr/>
              </p:nvCxnSpPr>
              <p:spPr>
                <a:xfrm>
                  <a:off x="2193000" y="4496781"/>
                  <a:ext cx="167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2" name="Google Shape;692;p18"/>
                <p:cNvCxnSpPr/>
                <p:nvPr/>
              </p:nvCxnSpPr>
              <p:spPr>
                <a:xfrm>
                  <a:off x="2669933" y="4496781"/>
                  <a:ext cx="3107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3" name="Google Shape;693;p18"/>
                <p:cNvCxnSpPr/>
                <p:nvPr/>
              </p:nvCxnSpPr>
              <p:spPr>
                <a:xfrm>
                  <a:off x="5814574" y="4496781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4" name="Google Shape;694;p18"/>
                <p:cNvCxnSpPr/>
                <p:nvPr/>
              </p:nvCxnSpPr>
              <p:spPr>
                <a:xfrm>
                  <a:off x="6201425" y="4496781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5" name="Google Shape;695;p18"/>
                <p:cNvCxnSpPr/>
                <p:nvPr/>
              </p:nvCxnSpPr>
              <p:spPr>
                <a:xfrm>
                  <a:off x="5959601" y="4496781"/>
                  <a:ext cx="195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6" name="Google Shape;696;p18"/>
                <p:cNvCxnSpPr/>
                <p:nvPr/>
              </p:nvCxnSpPr>
              <p:spPr>
                <a:xfrm>
                  <a:off x="6891042" y="4496781"/>
                  <a:ext cx="360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7" name="Google Shape;697;p18"/>
                <p:cNvCxnSpPr/>
                <p:nvPr/>
              </p:nvCxnSpPr>
              <p:spPr>
                <a:xfrm>
                  <a:off x="1625774" y="4740463"/>
                  <a:ext cx="573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8" name="Google Shape;698;p18"/>
                <p:cNvCxnSpPr/>
                <p:nvPr/>
              </p:nvCxnSpPr>
              <p:spPr>
                <a:xfrm>
                  <a:off x="2354202" y="4740463"/>
                  <a:ext cx="366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9" name="Google Shape;699;p18"/>
                <p:cNvCxnSpPr/>
                <p:nvPr/>
              </p:nvCxnSpPr>
              <p:spPr>
                <a:xfrm>
                  <a:off x="3657163" y="4745187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0" name="Google Shape;700;p18"/>
                <p:cNvCxnSpPr/>
                <p:nvPr/>
              </p:nvCxnSpPr>
              <p:spPr>
                <a:xfrm>
                  <a:off x="4044014" y="4745187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1" name="Google Shape;701;p18"/>
                <p:cNvCxnSpPr/>
                <p:nvPr/>
              </p:nvCxnSpPr>
              <p:spPr>
                <a:xfrm>
                  <a:off x="3802190" y="4745187"/>
                  <a:ext cx="195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2" name="Google Shape;702;p18"/>
                <p:cNvCxnSpPr/>
                <p:nvPr/>
              </p:nvCxnSpPr>
              <p:spPr>
                <a:xfrm>
                  <a:off x="4204033" y="4740274"/>
                  <a:ext cx="293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3" name="Google Shape;703;p18"/>
                <p:cNvCxnSpPr/>
                <p:nvPr/>
              </p:nvCxnSpPr>
              <p:spPr>
                <a:xfrm>
                  <a:off x="7416500" y="4740274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4" name="Google Shape;704;p18"/>
                <p:cNvCxnSpPr/>
                <p:nvPr/>
              </p:nvCxnSpPr>
              <p:spPr>
                <a:xfrm>
                  <a:off x="7576519" y="4740274"/>
                  <a:ext cx="154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5" name="Google Shape;705;p18"/>
                <p:cNvCxnSpPr/>
                <p:nvPr/>
              </p:nvCxnSpPr>
              <p:spPr>
                <a:xfrm>
                  <a:off x="27185" y="4745212"/>
                  <a:ext cx="815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6" name="Google Shape;706;p18"/>
                <p:cNvCxnSpPr/>
                <p:nvPr/>
              </p:nvCxnSpPr>
              <p:spPr>
                <a:xfrm>
                  <a:off x="27185" y="4989052"/>
                  <a:ext cx="205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7" name="Google Shape;707;p18"/>
                <p:cNvCxnSpPr/>
                <p:nvPr/>
              </p:nvCxnSpPr>
              <p:spPr>
                <a:xfrm>
                  <a:off x="2193000" y="4989052"/>
                  <a:ext cx="167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8" name="Google Shape;708;p18"/>
                <p:cNvCxnSpPr/>
                <p:nvPr/>
              </p:nvCxnSpPr>
              <p:spPr>
                <a:xfrm>
                  <a:off x="2669933" y="4989052"/>
                  <a:ext cx="3107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9" name="Google Shape;709;p18"/>
                <p:cNvCxnSpPr/>
                <p:nvPr/>
              </p:nvCxnSpPr>
              <p:spPr>
                <a:xfrm>
                  <a:off x="5814574" y="4989052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0" name="Google Shape;710;p18"/>
                <p:cNvCxnSpPr/>
                <p:nvPr/>
              </p:nvCxnSpPr>
              <p:spPr>
                <a:xfrm>
                  <a:off x="6201425" y="4989052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1" name="Google Shape;711;p18"/>
                <p:cNvCxnSpPr/>
                <p:nvPr/>
              </p:nvCxnSpPr>
              <p:spPr>
                <a:xfrm>
                  <a:off x="5959601" y="4989052"/>
                  <a:ext cx="195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2" name="Google Shape;712;p18"/>
                <p:cNvCxnSpPr/>
                <p:nvPr/>
              </p:nvCxnSpPr>
              <p:spPr>
                <a:xfrm>
                  <a:off x="6891042" y="4989052"/>
                  <a:ext cx="360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3" name="Google Shape;713;p18"/>
                <p:cNvCxnSpPr/>
                <p:nvPr/>
              </p:nvCxnSpPr>
              <p:spPr>
                <a:xfrm>
                  <a:off x="478314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4" name="Google Shape;714;p18"/>
                <p:cNvCxnSpPr/>
                <p:nvPr/>
              </p:nvCxnSpPr>
              <p:spPr>
                <a:xfrm>
                  <a:off x="2085551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5" name="Google Shape;715;p18"/>
                <p:cNvCxnSpPr/>
                <p:nvPr/>
              </p:nvCxnSpPr>
              <p:spPr>
                <a:xfrm>
                  <a:off x="3692789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6" name="Google Shape;716;p18"/>
                <p:cNvCxnSpPr/>
                <p:nvPr/>
              </p:nvCxnSpPr>
              <p:spPr>
                <a:xfrm>
                  <a:off x="5300027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7" name="Google Shape;717;p18"/>
                <p:cNvCxnSpPr/>
                <p:nvPr/>
              </p:nvCxnSpPr>
              <p:spPr>
                <a:xfrm>
                  <a:off x="6907265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8" name="Google Shape;718;p18"/>
                <p:cNvCxnSpPr/>
                <p:nvPr/>
              </p:nvCxnSpPr>
              <p:spPr>
                <a:xfrm>
                  <a:off x="8514503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19" name="Google Shape;719;p18"/>
                <p:cNvCxnSpPr/>
                <p:nvPr/>
              </p:nvCxnSpPr>
              <p:spPr>
                <a:xfrm>
                  <a:off x="4223503" y="3703222"/>
                  <a:ext cx="0" cy="1421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720" name="Google Shape;720;p18"/>
            <p:cNvGrpSpPr/>
            <p:nvPr/>
          </p:nvGrpSpPr>
          <p:grpSpPr>
            <a:xfrm>
              <a:off x="1730521" y="2808319"/>
              <a:ext cx="563658" cy="563747"/>
              <a:chOff x="1016100" y="4225950"/>
              <a:chExt cx="441600" cy="441600"/>
            </a:xfrm>
          </p:grpSpPr>
          <p:sp>
            <p:nvSpPr>
              <p:cNvPr id="721" name="Google Shape;721;p18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8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23" name="Google Shape;723;p18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4" name="Google Shape;724;p18"/>
          <p:cNvSpPr txBox="1"/>
          <p:nvPr>
            <p:ph idx="1" type="body"/>
          </p:nvPr>
        </p:nvSpPr>
        <p:spPr>
          <a:xfrm>
            <a:off x="726691" y="1562761"/>
            <a:ext cx="3596400" cy="30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9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7" name="Google Shape;727;p19"/>
          <p:cNvSpPr txBox="1"/>
          <p:nvPr>
            <p:ph idx="2" type="title"/>
          </p:nvPr>
        </p:nvSpPr>
        <p:spPr>
          <a:xfrm>
            <a:off x="1395425" y="2751552"/>
            <a:ext cx="1485600" cy="4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728" name="Google Shape;728;p19"/>
          <p:cNvSpPr txBox="1"/>
          <p:nvPr>
            <p:ph idx="1" type="subTitle"/>
          </p:nvPr>
        </p:nvSpPr>
        <p:spPr>
          <a:xfrm>
            <a:off x="1113875" y="3590650"/>
            <a:ext cx="2048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9" name="Google Shape;729;p19"/>
          <p:cNvSpPr txBox="1"/>
          <p:nvPr>
            <p:ph idx="3" type="title"/>
          </p:nvPr>
        </p:nvSpPr>
        <p:spPr>
          <a:xfrm>
            <a:off x="3829211" y="2751697"/>
            <a:ext cx="1485600" cy="4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730" name="Google Shape;730;p19"/>
          <p:cNvSpPr txBox="1"/>
          <p:nvPr>
            <p:ph idx="4" type="subTitle"/>
          </p:nvPr>
        </p:nvSpPr>
        <p:spPr>
          <a:xfrm>
            <a:off x="3547650" y="3590650"/>
            <a:ext cx="2048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19"/>
          <p:cNvSpPr txBox="1"/>
          <p:nvPr>
            <p:ph idx="5" type="title"/>
          </p:nvPr>
        </p:nvSpPr>
        <p:spPr>
          <a:xfrm>
            <a:off x="6262975" y="2751558"/>
            <a:ext cx="1485600" cy="4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732" name="Google Shape;732;p19"/>
          <p:cNvSpPr txBox="1"/>
          <p:nvPr>
            <p:ph idx="6" type="subTitle"/>
          </p:nvPr>
        </p:nvSpPr>
        <p:spPr>
          <a:xfrm>
            <a:off x="5981425" y="3590650"/>
            <a:ext cx="2048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1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20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5" name="Google Shape;735;p20"/>
          <p:cNvSpPr txBox="1"/>
          <p:nvPr>
            <p:ph idx="2" type="title"/>
          </p:nvPr>
        </p:nvSpPr>
        <p:spPr>
          <a:xfrm>
            <a:off x="3185600" y="1883968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736" name="Google Shape;736;p20"/>
          <p:cNvSpPr txBox="1"/>
          <p:nvPr>
            <p:ph idx="1" type="subTitle"/>
          </p:nvPr>
        </p:nvSpPr>
        <p:spPr>
          <a:xfrm>
            <a:off x="3091100" y="2474337"/>
            <a:ext cx="1674600" cy="143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20"/>
          <p:cNvSpPr txBox="1"/>
          <p:nvPr>
            <p:ph idx="3" type="title"/>
          </p:nvPr>
        </p:nvSpPr>
        <p:spPr>
          <a:xfrm>
            <a:off x="4955202" y="1883968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738" name="Google Shape;738;p20"/>
          <p:cNvSpPr txBox="1"/>
          <p:nvPr>
            <p:ph idx="4" type="subTitle"/>
          </p:nvPr>
        </p:nvSpPr>
        <p:spPr>
          <a:xfrm>
            <a:off x="4860700" y="2474337"/>
            <a:ext cx="1674600" cy="143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9" name="Google Shape;739;p20"/>
          <p:cNvSpPr txBox="1"/>
          <p:nvPr>
            <p:ph idx="5" type="title"/>
          </p:nvPr>
        </p:nvSpPr>
        <p:spPr>
          <a:xfrm>
            <a:off x="6724802" y="1883968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740" name="Google Shape;740;p20"/>
          <p:cNvSpPr txBox="1"/>
          <p:nvPr>
            <p:ph idx="6" type="subTitle"/>
          </p:nvPr>
        </p:nvSpPr>
        <p:spPr>
          <a:xfrm>
            <a:off x="6630300" y="2474337"/>
            <a:ext cx="1674600" cy="143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20"/>
          <p:cNvSpPr txBox="1"/>
          <p:nvPr>
            <p:ph idx="7" type="title"/>
          </p:nvPr>
        </p:nvSpPr>
        <p:spPr>
          <a:xfrm>
            <a:off x="3185600" y="4189165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EC446D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742" name="Google Shape;742;p20"/>
          <p:cNvSpPr txBox="1"/>
          <p:nvPr>
            <p:ph idx="8" type="title"/>
          </p:nvPr>
        </p:nvSpPr>
        <p:spPr>
          <a:xfrm>
            <a:off x="4955202" y="4189165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EC446D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743" name="Google Shape;743;p20"/>
          <p:cNvSpPr txBox="1"/>
          <p:nvPr>
            <p:ph idx="9" type="title"/>
          </p:nvPr>
        </p:nvSpPr>
        <p:spPr>
          <a:xfrm>
            <a:off x="6724802" y="4189165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EC446D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grpSp>
        <p:nvGrpSpPr>
          <p:cNvPr id="744" name="Google Shape;744;p20"/>
          <p:cNvGrpSpPr/>
          <p:nvPr/>
        </p:nvGrpSpPr>
        <p:grpSpPr>
          <a:xfrm>
            <a:off x="-6442235" y="1684918"/>
            <a:ext cx="9405264" cy="3458621"/>
            <a:chOff x="1674575" y="2718191"/>
            <a:chExt cx="5685000" cy="2090559"/>
          </a:xfrm>
        </p:grpSpPr>
        <p:cxnSp>
          <p:nvCxnSpPr>
            <p:cNvPr id="745" name="Google Shape;745;p20"/>
            <p:cNvCxnSpPr/>
            <p:nvPr/>
          </p:nvCxnSpPr>
          <p:spPr>
            <a:xfrm>
              <a:off x="1679258" y="2721049"/>
              <a:ext cx="56778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6" name="Google Shape;746;p20"/>
            <p:cNvCxnSpPr/>
            <p:nvPr/>
          </p:nvCxnSpPr>
          <p:spPr>
            <a:xfrm>
              <a:off x="2345678" y="2720649"/>
              <a:ext cx="0" cy="20853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7" name="Google Shape;747;p20"/>
            <p:cNvCxnSpPr/>
            <p:nvPr/>
          </p:nvCxnSpPr>
          <p:spPr>
            <a:xfrm>
              <a:off x="3011372" y="2720753"/>
              <a:ext cx="2700" cy="10779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8" name="Google Shape;748;p20"/>
            <p:cNvCxnSpPr/>
            <p:nvPr/>
          </p:nvCxnSpPr>
          <p:spPr>
            <a:xfrm>
              <a:off x="2345617" y="3125040"/>
              <a:ext cx="665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9" name="Google Shape;749;p20"/>
            <p:cNvCxnSpPr/>
            <p:nvPr/>
          </p:nvCxnSpPr>
          <p:spPr>
            <a:xfrm>
              <a:off x="7011725" y="3125050"/>
              <a:ext cx="3423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0" name="Google Shape;750;p20"/>
            <p:cNvCxnSpPr/>
            <p:nvPr/>
          </p:nvCxnSpPr>
          <p:spPr>
            <a:xfrm>
              <a:off x="1679325" y="3460325"/>
              <a:ext cx="56751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1" name="Google Shape;751;p20"/>
            <p:cNvCxnSpPr/>
            <p:nvPr/>
          </p:nvCxnSpPr>
          <p:spPr>
            <a:xfrm>
              <a:off x="2680125" y="3125550"/>
              <a:ext cx="0" cy="16779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2" name="Google Shape;752;p20"/>
            <p:cNvCxnSpPr/>
            <p:nvPr/>
          </p:nvCxnSpPr>
          <p:spPr>
            <a:xfrm>
              <a:off x="2012275" y="3459350"/>
              <a:ext cx="0" cy="13494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3" name="Google Shape;753;p20"/>
            <p:cNvCxnSpPr/>
            <p:nvPr/>
          </p:nvCxnSpPr>
          <p:spPr>
            <a:xfrm rot="5400000">
              <a:off x="3178754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4" name="Google Shape;754;p20"/>
            <p:cNvCxnSpPr/>
            <p:nvPr/>
          </p:nvCxnSpPr>
          <p:spPr>
            <a:xfrm rot="5400000">
              <a:off x="3512673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5" name="Google Shape;755;p20"/>
            <p:cNvCxnSpPr/>
            <p:nvPr/>
          </p:nvCxnSpPr>
          <p:spPr>
            <a:xfrm>
              <a:off x="4015793" y="3460326"/>
              <a:ext cx="0" cy="13416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6" name="Google Shape;756;p20"/>
            <p:cNvCxnSpPr/>
            <p:nvPr/>
          </p:nvCxnSpPr>
          <p:spPr>
            <a:xfrm>
              <a:off x="4349713" y="2719925"/>
              <a:ext cx="0" cy="10788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7" name="Google Shape;757;p20"/>
            <p:cNvCxnSpPr/>
            <p:nvPr/>
          </p:nvCxnSpPr>
          <p:spPr>
            <a:xfrm rot="5400000">
              <a:off x="4514432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8" name="Google Shape;758;p20"/>
            <p:cNvCxnSpPr/>
            <p:nvPr/>
          </p:nvCxnSpPr>
          <p:spPr>
            <a:xfrm>
              <a:off x="5351470" y="3466620"/>
              <a:ext cx="0" cy="3321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9" name="Google Shape;759;p20"/>
            <p:cNvCxnSpPr/>
            <p:nvPr/>
          </p:nvCxnSpPr>
          <p:spPr>
            <a:xfrm rot="5400000">
              <a:off x="5850111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0" name="Google Shape;760;p20"/>
            <p:cNvCxnSpPr/>
            <p:nvPr/>
          </p:nvCxnSpPr>
          <p:spPr>
            <a:xfrm>
              <a:off x="6353250" y="2719890"/>
              <a:ext cx="0" cy="20841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1" name="Google Shape;761;p20"/>
            <p:cNvCxnSpPr/>
            <p:nvPr/>
          </p:nvCxnSpPr>
          <p:spPr>
            <a:xfrm rot="5400000">
              <a:off x="6517950" y="36295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2" name="Google Shape;762;p20"/>
            <p:cNvCxnSpPr/>
            <p:nvPr/>
          </p:nvCxnSpPr>
          <p:spPr>
            <a:xfrm>
              <a:off x="7010650" y="2722925"/>
              <a:ext cx="0" cy="10758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63" name="Google Shape;763;p20"/>
            <p:cNvGrpSpPr/>
            <p:nvPr/>
          </p:nvGrpSpPr>
          <p:grpSpPr>
            <a:xfrm>
              <a:off x="2378428" y="3155892"/>
              <a:ext cx="265667" cy="265711"/>
              <a:chOff x="1016100" y="4225950"/>
              <a:chExt cx="441600" cy="441600"/>
            </a:xfrm>
          </p:grpSpPr>
          <p:sp>
            <p:nvSpPr>
              <p:cNvPr id="764" name="Google Shape;764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6" name="Google Shape;766;p20"/>
            <p:cNvGrpSpPr/>
            <p:nvPr/>
          </p:nvGrpSpPr>
          <p:grpSpPr>
            <a:xfrm>
              <a:off x="2709023" y="3155892"/>
              <a:ext cx="265667" cy="265711"/>
              <a:chOff x="1016100" y="4225950"/>
              <a:chExt cx="441600" cy="441600"/>
            </a:xfrm>
          </p:grpSpPr>
          <p:sp>
            <p:nvSpPr>
              <p:cNvPr id="767" name="Google Shape;767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9" name="Google Shape;769;p20"/>
            <p:cNvGrpSpPr/>
            <p:nvPr/>
          </p:nvGrpSpPr>
          <p:grpSpPr>
            <a:xfrm>
              <a:off x="2380065" y="3496668"/>
              <a:ext cx="265667" cy="265711"/>
              <a:chOff x="1016100" y="4225950"/>
              <a:chExt cx="441600" cy="441600"/>
            </a:xfrm>
          </p:grpSpPr>
          <p:sp>
            <p:nvSpPr>
              <p:cNvPr id="770" name="Google Shape;770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2" name="Google Shape;772;p20"/>
            <p:cNvGrpSpPr/>
            <p:nvPr/>
          </p:nvGrpSpPr>
          <p:grpSpPr>
            <a:xfrm>
              <a:off x="2712898" y="3496668"/>
              <a:ext cx="265667" cy="265711"/>
              <a:chOff x="1016100" y="4225950"/>
              <a:chExt cx="441600" cy="441600"/>
            </a:xfrm>
          </p:grpSpPr>
          <p:sp>
            <p:nvSpPr>
              <p:cNvPr id="773" name="Google Shape;773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5" name="Google Shape;775;p20"/>
            <p:cNvGrpSpPr/>
            <p:nvPr/>
          </p:nvGrpSpPr>
          <p:grpSpPr>
            <a:xfrm>
              <a:off x="4518918" y="2928815"/>
              <a:ext cx="338486" cy="338486"/>
              <a:chOff x="1016100" y="4225950"/>
              <a:chExt cx="441600" cy="441600"/>
            </a:xfrm>
          </p:grpSpPr>
          <p:sp>
            <p:nvSpPr>
              <p:cNvPr id="776" name="Google Shape;776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8" name="Google Shape;778;p20"/>
            <p:cNvGrpSpPr/>
            <p:nvPr/>
          </p:nvGrpSpPr>
          <p:grpSpPr>
            <a:xfrm>
              <a:off x="7049652" y="3155892"/>
              <a:ext cx="265667" cy="265711"/>
              <a:chOff x="1016100" y="4225950"/>
              <a:chExt cx="441600" cy="441600"/>
            </a:xfrm>
          </p:grpSpPr>
          <p:sp>
            <p:nvSpPr>
              <p:cNvPr id="779" name="Google Shape;779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1" name="Google Shape;781;p20"/>
            <p:cNvGrpSpPr/>
            <p:nvPr/>
          </p:nvGrpSpPr>
          <p:grpSpPr>
            <a:xfrm>
              <a:off x="7049652" y="2795836"/>
              <a:ext cx="265667" cy="265711"/>
              <a:chOff x="1016100" y="4225950"/>
              <a:chExt cx="441600" cy="441600"/>
            </a:xfrm>
          </p:grpSpPr>
          <p:sp>
            <p:nvSpPr>
              <p:cNvPr id="782" name="Google Shape;782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784" name="Google Shape;784;p20"/>
            <p:cNvCxnSpPr/>
            <p:nvPr/>
          </p:nvCxnSpPr>
          <p:spPr>
            <a:xfrm>
              <a:off x="5016800" y="2719874"/>
              <a:ext cx="0" cy="20847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85" name="Google Shape;785;p20"/>
            <p:cNvCxnSpPr/>
            <p:nvPr/>
          </p:nvCxnSpPr>
          <p:spPr>
            <a:xfrm flipH="1">
              <a:off x="5685375" y="2719925"/>
              <a:ext cx="2700" cy="10788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86" name="Google Shape;786;p20"/>
            <p:cNvGrpSpPr/>
            <p:nvPr/>
          </p:nvGrpSpPr>
          <p:grpSpPr>
            <a:xfrm>
              <a:off x="5183222" y="2928815"/>
              <a:ext cx="338486" cy="338486"/>
              <a:chOff x="1016100" y="4225950"/>
              <a:chExt cx="441600" cy="441600"/>
            </a:xfrm>
          </p:grpSpPr>
          <p:sp>
            <p:nvSpPr>
              <p:cNvPr id="787" name="Google Shape;787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9" name="Google Shape;789;p20"/>
            <p:cNvGrpSpPr/>
            <p:nvPr/>
          </p:nvGrpSpPr>
          <p:grpSpPr>
            <a:xfrm>
              <a:off x="5863283" y="2928815"/>
              <a:ext cx="338486" cy="338486"/>
              <a:chOff x="1016100" y="4225950"/>
              <a:chExt cx="441600" cy="441600"/>
            </a:xfrm>
          </p:grpSpPr>
          <p:sp>
            <p:nvSpPr>
              <p:cNvPr id="790" name="Google Shape;790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2" name="Google Shape;792;p20"/>
            <p:cNvGrpSpPr/>
            <p:nvPr/>
          </p:nvGrpSpPr>
          <p:grpSpPr>
            <a:xfrm>
              <a:off x="6518832" y="2928815"/>
              <a:ext cx="338486" cy="338486"/>
              <a:chOff x="1016100" y="4225950"/>
              <a:chExt cx="441600" cy="441600"/>
            </a:xfrm>
          </p:grpSpPr>
          <p:sp>
            <p:nvSpPr>
              <p:cNvPr id="793" name="Google Shape;793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795" name="Google Shape;795;p20"/>
            <p:cNvCxnSpPr/>
            <p:nvPr/>
          </p:nvCxnSpPr>
          <p:spPr>
            <a:xfrm>
              <a:off x="1679021" y="2718191"/>
              <a:ext cx="0" cy="20871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6" name="Google Shape;796;p20"/>
            <p:cNvCxnSpPr/>
            <p:nvPr/>
          </p:nvCxnSpPr>
          <p:spPr>
            <a:xfrm>
              <a:off x="7354325" y="2720900"/>
              <a:ext cx="0" cy="208440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7" name="Google Shape;797;p20"/>
            <p:cNvCxnSpPr/>
            <p:nvPr/>
          </p:nvCxnSpPr>
          <p:spPr>
            <a:xfrm>
              <a:off x="1678150" y="3798725"/>
              <a:ext cx="56757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98" name="Google Shape;798;p20"/>
            <p:cNvGrpSpPr/>
            <p:nvPr/>
          </p:nvGrpSpPr>
          <p:grpSpPr>
            <a:xfrm>
              <a:off x="2046140" y="3496668"/>
              <a:ext cx="265667" cy="265711"/>
              <a:chOff x="1016100" y="4225950"/>
              <a:chExt cx="441600" cy="441600"/>
            </a:xfrm>
          </p:grpSpPr>
          <p:sp>
            <p:nvSpPr>
              <p:cNvPr id="799" name="Google Shape;799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1" name="Google Shape;801;p20"/>
            <p:cNvGrpSpPr/>
            <p:nvPr/>
          </p:nvGrpSpPr>
          <p:grpSpPr>
            <a:xfrm>
              <a:off x="1712815" y="3496668"/>
              <a:ext cx="265667" cy="265711"/>
              <a:chOff x="1016100" y="4225950"/>
              <a:chExt cx="441600" cy="441600"/>
            </a:xfrm>
          </p:grpSpPr>
          <p:sp>
            <p:nvSpPr>
              <p:cNvPr id="802" name="Google Shape;802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4" name="Google Shape;804;p20"/>
            <p:cNvGrpSpPr/>
            <p:nvPr/>
          </p:nvGrpSpPr>
          <p:grpSpPr>
            <a:xfrm>
              <a:off x="3046810" y="3496668"/>
              <a:ext cx="265667" cy="265711"/>
              <a:chOff x="1016100" y="4225950"/>
              <a:chExt cx="441600" cy="441600"/>
            </a:xfrm>
          </p:grpSpPr>
          <p:sp>
            <p:nvSpPr>
              <p:cNvPr id="805" name="Google Shape;805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7" name="Google Shape;807;p20"/>
            <p:cNvGrpSpPr/>
            <p:nvPr/>
          </p:nvGrpSpPr>
          <p:grpSpPr>
            <a:xfrm>
              <a:off x="3382085" y="3496668"/>
              <a:ext cx="265667" cy="265711"/>
              <a:chOff x="1016100" y="4225950"/>
              <a:chExt cx="441600" cy="441600"/>
            </a:xfrm>
          </p:grpSpPr>
          <p:sp>
            <p:nvSpPr>
              <p:cNvPr id="808" name="Google Shape;808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0" name="Google Shape;810;p20"/>
            <p:cNvGrpSpPr/>
            <p:nvPr/>
          </p:nvGrpSpPr>
          <p:grpSpPr>
            <a:xfrm>
              <a:off x="3716010" y="3496668"/>
              <a:ext cx="265667" cy="265711"/>
              <a:chOff x="1016100" y="4225950"/>
              <a:chExt cx="441600" cy="441600"/>
            </a:xfrm>
          </p:grpSpPr>
          <p:sp>
            <p:nvSpPr>
              <p:cNvPr id="811" name="Google Shape;811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3" name="Google Shape;813;p20"/>
            <p:cNvGrpSpPr/>
            <p:nvPr/>
          </p:nvGrpSpPr>
          <p:grpSpPr>
            <a:xfrm>
              <a:off x="4049935" y="3496668"/>
              <a:ext cx="265667" cy="265711"/>
              <a:chOff x="1016100" y="4225950"/>
              <a:chExt cx="441600" cy="441600"/>
            </a:xfrm>
          </p:grpSpPr>
          <p:sp>
            <p:nvSpPr>
              <p:cNvPr id="814" name="Google Shape;814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6" name="Google Shape;816;p20"/>
            <p:cNvGrpSpPr/>
            <p:nvPr/>
          </p:nvGrpSpPr>
          <p:grpSpPr>
            <a:xfrm>
              <a:off x="4383848" y="3496668"/>
              <a:ext cx="265667" cy="265711"/>
              <a:chOff x="1016100" y="4225950"/>
              <a:chExt cx="441600" cy="441600"/>
            </a:xfrm>
          </p:grpSpPr>
          <p:sp>
            <p:nvSpPr>
              <p:cNvPr id="817" name="Google Shape;817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9" name="Google Shape;819;p20"/>
            <p:cNvGrpSpPr/>
            <p:nvPr/>
          </p:nvGrpSpPr>
          <p:grpSpPr>
            <a:xfrm>
              <a:off x="4717373" y="3496668"/>
              <a:ext cx="265667" cy="265711"/>
              <a:chOff x="1016100" y="4225950"/>
              <a:chExt cx="441600" cy="441600"/>
            </a:xfrm>
          </p:grpSpPr>
          <p:sp>
            <p:nvSpPr>
              <p:cNvPr id="820" name="Google Shape;820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2" name="Google Shape;822;p20"/>
            <p:cNvGrpSpPr/>
            <p:nvPr/>
          </p:nvGrpSpPr>
          <p:grpSpPr>
            <a:xfrm>
              <a:off x="5051298" y="3496668"/>
              <a:ext cx="265667" cy="265711"/>
              <a:chOff x="1016100" y="4225950"/>
              <a:chExt cx="441600" cy="441600"/>
            </a:xfrm>
          </p:grpSpPr>
          <p:sp>
            <p:nvSpPr>
              <p:cNvPr id="823" name="Google Shape;823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5" name="Google Shape;825;p20"/>
            <p:cNvGrpSpPr/>
            <p:nvPr/>
          </p:nvGrpSpPr>
          <p:grpSpPr>
            <a:xfrm>
              <a:off x="5386948" y="3496668"/>
              <a:ext cx="265667" cy="265711"/>
              <a:chOff x="1016100" y="4225950"/>
              <a:chExt cx="441600" cy="441600"/>
            </a:xfrm>
          </p:grpSpPr>
          <p:sp>
            <p:nvSpPr>
              <p:cNvPr id="826" name="Google Shape;826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8" name="Google Shape;828;p20"/>
            <p:cNvGrpSpPr/>
            <p:nvPr/>
          </p:nvGrpSpPr>
          <p:grpSpPr>
            <a:xfrm>
              <a:off x="5720860" y="3496668"/>
              <a:ext cx="265667" cy="265711"/>
              <a:chOff x="1016100" y="4225950"/>
              <a:chExt cx="441600" cy="441600"/>
            </a:xfrm>
          </p:grpSpPr>
          <p:sp>
            <p:nvSpPr>
              <p:cNvPr id="829" name="Google Shape;829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1" name="Google Shape;831;p20"/>
            <p:cNvGrpSpPr/>
            <p:nvPr/>
          </p:nvGrpSpPr>
          <p:grpSpPr>
            <a:xfrm>
              <a:off x="6053448" y="3496668"/>
              <a:ext cx="265667" cy="265711"/>
              <a:chOff x="1016100" y="4225950"/>
              <a:chExt cx="441600" cy="441600"/>
            </a:xfrm>
          </p:grpSpPr>
          <p:sp>
            <p:nvSpPr>
              <p:cNvPr id="832" name="Google Shape;832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4" name="Google Shape;834;p20"/>
            <p:cNvGrpSpPr/>
            <p:nvPr/>
          </p:nvGrpSpPr>
          <p:grpSpPr>
            <a:xfrm>
              <a:off x="6384810" y="3496668"/>
              <a:ext cx="265667" cy="265711"/>
              <a:chOff x="1016100" y="4225950"/>
              <a:chExt cx="441600" cy="441600"/>
            </a:xfrm>
          </p:grpSpPr>
          <p:sp>
            <p:nvSpPr>
              <p:cNvPr id="835" name="Google Shape;835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7" name="Google Shape;837;p20"/>
            <p:cNvGrpSpPr/>
            <p:nvPr/>
          </p:nvGrpSpPr>
          <p:grpSpPr>
            <a:xfrm>
              <a:off x="6716185" y="3496668"/>
              <a:ext cx="265667" cy="265711"/>
              <a:chOff x="1016100" y="4225950"/>
              <a:chExt cx="441600" cy="441600"/>
            </a:xfrm>
          </p:grpSpPr>
          <p:sp>
            <p:nvSpPr>
              <p:cNvPr id="838" name="Google Shape;838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0" name="Google Shape;840;p20"/>
            <p:cNvGrpSpPr/>
            <p:nvPr/>
          </p:nvGrpSpPr>
          <p:grpSpPr>
            <a:xfrm>
              <a:off x="7049648" y="3496668"/>
              <a:ext cx="265667" cy="265711"/>
              <a:chOff x="1016100" y="4225950"/>
              <a:chExt cx="441600" cy="441600"/>
            </a:xfrm>
          </p:grpSpPr>
          <p:sp>
            <p:nvSpPr>
              <p:cNvPr id="841" name="Google Shape;841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43" name="Google Shape;843;p20"/>
            <p:cNvCxnSpPr/>
            <p:nvPr/>
          </p:nvCxnSpPr>
          <p:spPr>
            <a:xfrm>
              <a:off x="1679325" y="4134425"/>
              <a:ext cx="56742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4" name="Google Shape;844;p20"/>
            <p:cNvCxnSpPr/>
            <p:nvPr/>
          </p:nvCxnSpPr>
          <p:spPr>
            <a:xfrm rot="5400000">
              <a:off x="3011791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5" name="Google Shape;845;p20"/>
            <p:cNvCxnSpPr/>
            <p:nvPr/>
          </p:nvCxnSpPr>
          <p:spPr>
            <a:xfrm rot="5400000">
              <a:off x="3345711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6" name="Google Shape;846;p20"/>
            <p:cNvCxnSpPr/>
            <p:nvPr/>
          </p:nvCxnSpPr>
          <p:spPr>
            <a:xfrm rot="5400000">
              <a:off x="5349229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7" name="Google Shape;847;p20"/>
            <p:cNvCxnSpPr/>
            <p:nvPr/>
          </p:nvCxnSpPr>
          <p:spPr>
            <a:xfrm rot="5400000">
              <a:off x="5683148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8" name="Google Shape;848;p20"/>
            <p:cNvCxnSpPr/>
            <p:nvPr/>
          </p:nvCxnSpPr>
          <p:spPr>
            <a:xfrm rot="5400000">
              <a:off x="4345986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9" name="Google Shape;849;p20"/>
            <p:cNvCxnSpPr/>
            <p:nvPr/>
          </p:nvCxnSpPr>
          <p:spPr>
            <a:xfrm rot="5400000">
              <a:off x="6679823" y="3967926"/>
              <a:ext cx="338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850" name="Google Shape;850;p20"/>
            <p:cNvGrpSpPr/>
            <p:nvPr/>
          </p:nvGrpSpPr>
          <p:grpSpPr>
            <a:xfrm>
              <a:off x="2380065" y="3833718"/>
              <a:ext cx="265667" cy="265711"/>
              <a:chOff x="1016100" y="4225950"/>
              <a:chExt cx="441600" cy="441600"/>
            </a:xfrm>
          </p:grpSpPr>
          <p:sp>
            <p:nvSpPr>
              <p:cNvPr id="851" name="Google Shape;851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" name="Google Shape;853;p20"/>
            <p:cNvGrpSpPr/>
            <p:nvPr/>
          </p:nvGrpSpPr>
          <p:grpSpPr>
            <a:xfrm>
              <a:off x="2046140" y="3833718"/>
              <a:ext cx="265667" cy="265711"/>
              <a:chOff x="1016100" y="4225950"/>
              <a:chExt cx="441600" cy="441600"/>
            </a:xfrm>
          </p:grpSpPr>
          <p:sp>
            <p:nvSpPr>
              <p:cNvPr id="854" name="Google Shape;854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6" name="Google Shape;856;p20"/>
            <p:cNvGrpSpPr/>
            <p:nvPr/>
          </p:nvGrpSpPr>
          <p:grpSpPr>
            <a:xfrm>
              <a:off x="1712728" y="3833718"/>
              <a:ext cx="265667" cy="265711"/>
              <a:chOff x="1016100" y="4225950"/>
              <a:chExt cx="441600" cy="441600"/>
            </a:xfrm>
          </p:grpSpPr>
          <p:sp>
            <p:nvSpPr>
              <p:cNvPr id="857" name="Google Shape;857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" name="Google Shape;859;p20"/>
            <p:cNvGrpSpPr/>
            <p:nvPr/>
          </p:nvGrpSpPr>
          <p:grpSpPr>
            <a:xfrm>
              <a:off x="2866690" y="3833718"/>
              <a:ext cx="265667" cy="265711"/>
              <a:chOff x="1016100" y="4225950"/>
              <a:chExt cx="441600" cy="441600"/>
            </a:xfrm>
          </p:grpSpPr>
          <p:sp>
            <p:nvSpPr>
              <p:cNvPr id="860" name="Google Shape;860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" name="Google Shape;862;p20"/>
            <p:cNvGrpSpPr/>
            <p:nvPr/>
          </p:nvGrpSpPr>
          <p:grpSpPr>
            <a:xfrm>
              <a:off x="3215115" y="3833718"/>
              <a:ext cx="265667" cy="265711"/>
              <a:chOff x="1016100" y="4225950"/>
              <a:chExt cx="441600" cy="441600"/>
            </a:xfrm>
          </p:grpSpPr>
          <p:sp>
            <p:nvSpPr>
              <p:cNvPr id="863" name="Google Shape;863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" name="Google Shape;865;p20"/>
            <p:cNvGrpSpPr/>
            <p:nvPr/>
          </p:nvGrpSpPr>
          <p:grpSpPr>
            <a:xfrm>
              <a:off x="3565928" y="3833718"/>
              <a:ext cx="265667" cy="265711"/>
              <a:chOff x="1016100" y="4225950"/>
              <a:chExt cx="441600" cy="441600"/>
            </a:xfrm>
          </p:grpSpPr>
          <p:sp>
            <p:nvSpPr>
              <p:cNvPr id="866" name="Google Shape;866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8" name="Google Shape;868;p20"/>
            <p:cNvGrpSpPr/>
            <p:nvPr/>
          </p:nvGrpSpPr>
          <p:grpSpPr>
            <a:xfrm>
              <a:off x="4199690" y="3833718"/>
              <a:ext cx="265667" cy="265711"/>
              <a:chOff x="1016100" y="4225950"/>
              <a:chExt cx="441600" cy="441600"/>
            </a:xfrm>
          </p:grpSpPr>
          <p:sp>
            <p:nvSpPr>
              <p:cNvPr id="869" name="Google Shape;869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1" name="Google Shape;871;p20"/>
            <p:cNvGrpSpPr/>
            <p:nvPr/>
          </p:nvGrpSpPr>
          <p:grpSpPr>
            <a:xfrm>
              <a:off x="4565003" y="3833718"/>
              <a:ext cx="265667" cy="265711"/>
              <a:chOff x="1016100" y="4225950"/>
              <a:chExt cx="441600" cy="441600"/>
            </a:xfrm>
          </p:grpSpPr>
          <p:sp>
            <p:nvSpPr>
              <p:cNvPr id="872" name="Google Shape;872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4" name="Google Shape;874;p20"/>
            <p:cNvGrpSpPr/>
            <p:nvPr/>
          </p:nvGrpSpPr>
          <p:grpSpPr>
            <a:xfrm>
              <a:off x="5202915" y="3833718"/>
              <a:ext cx="265667" cy="265711"/>
              <a:chOff x="1016100" y="4225950"/>
              <a:chExt cx="441600" cy="441600"/>
            </a:xfrm>
          </p:grpSpPr>
          <p:sp>
            <p:nvSpPr>
              <p:cNvPr id="875" name="Google Shape;875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7" name="Google Shape;877;p20"/>
            <p:cNvGrpSpPr/>
            <p:nvPr/>
          </p:nvGrpSpPr>
          <p:grpSpPr>
            <a:xfrm>
              <a:off x="5550990" y="3833718"/>
              <a:ext cx="265667" cy="265711"/>
              <a:chOff x="1016100" y="4225950"/>
              <a:chExt cx="441600" cy="441600"/>
            </a:xfrm>
          </p:grpSpPr>
          <p:sp>
            <p:nvSpPr>
              <p:cNvPr id="878" name="Google Shape;878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0" name="Google Shape;880;p20"/>
            <p:cNvGrpSpPr/>
            <p:nvPr/>
          </p:nvGrpSpPr>
          <p:grpSpPr>
            <a:xfrm>
              <a:off x="5901253" y="3833718"/>
              <a:ext cx="265667" cy="265711"/>
              <a:chOff x="1016100" y="4225950"/>
              <a:chExt cx="441600" cy="441600"/>
            </a:xfrm>
          </p:grpSpPr>
          <p:sp>
            <p:nvSpPr>
              <p:cNvPr id="881" name="Google Shape;881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3" name="Google Shape;883;p20"/>
            <p:cNvGrpSpPr/>
            <p:nvPr/>
          </p:nvGrpSpPr>
          <p:grpSpPr>
            <a:xfrm>
              <a:off x="6534465" y="3833718"/>
              <a:ext cx="265667" cy="265711"/>
              <a:chOff x="1016100" y="4225950"/>
              <a:chExt cx="441600" cy="441600"/>
            </a:xfrm>
          </p:grpSpPr>
          <p:sp>
            <p:nvSpPr>
              <p:cNvPr id="884" name="Google Shape;884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6" name="Google Shape;886;p20"/>
            <p:cNvGrpSpPr/>
            <p:nvPr/>
          </p:nvGrpSpPr>
          <p:grpSpPr>
            <a:xfrm>
              <a:off x="6897928" y="3833718"/>
              <a:ext cx="265667" cy="265711"/>
              <a:chOff x="1016100" y="4225950"/>
              <a:chExt cx="441600" cy="441600"/>
            </a:xfrm>
          </p:grpSpPr>
          <p:sp>
            <p:nvSpPr>
              <p:cNvPr id="887" name="Google Shape;887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89" name="Google Shape;889;p20"/>
            <p:cNvCxnSpPr/>
            <p:nvPr/>
          </p:nvCxnSpPr>
          <p:spPr>
            <a:xfrm>
              <a:off x="1678725" y="4470125"/>
              <a:ext cx="10014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0" name="Google Shape;890;p20"/>
            <p:cNvCxnSpPr/>
            <p:nvPr/>
          </p:nvCxnSpPr>
          <p:spPr>
            <a:xfrm>
              <a:off x="1674575" y="4805825"/>
              <a:ext cx="5685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891" name="Google Shape;891;p20"/>
            <p:cNvGrpSpPr/>
            <p:nvPr/>
          </p:nvGrpSpPr>
          <p:grpSpPr>
            <a:xfrm>
              <a:off x="2380065" y="4169418"/>
              <a:ext cx="265667" cy="265711"/>
              <a:chOff x="1016100" y="4225950"/>
              <a:chExt cx="441600" cy="441600"/>
            </a:xfrm>
          </p:grpSpPr>
          <p:sp>
            <p:nvSpPr>
              <p:cNvPr id="892" name="Google Shape;892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4" name="Google Shape;894;p20"/>
            <p:cNvGrpSpPr/>
            <p:nvPr/>
          </p:nvGrpSpPr>
          <p:grpSpPr>
            <a:xfrm>
              <a:off x="2046140" y="4169418"/>
              <a:ext cx="265667" cy="265711"/>
              <a:chOff x="1016100" y="4225950"/>
              <a:chExt cx="441600" cy="441600"/>
            </a:xfrm>
          </p:grpSpPr>
          <p:sp>
            <p:nvSpPr>
              <p:cNvPr id="895" name="Google Shape;895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" name="Google Shape;897;p20"/>
            <p:cNvGrpSpPr/>
            <p:nvPr/>
          </p:nvGrpSpPr>
          <p:grpSpPr>
            <a:xfrm>
              <a:off x="1712815" y="4169418"/>
              <a:ext cx="265667" cy="265711"/>
              <a:chOff x="1016100" y="4225950"/>
              <a:chExt cx="441600" cy="441600"/>
            </a:xfrm>
          </p:grpSpPr>
          <p:sp>
            <p:nvSpPr>
              <p:cNvPr id="898" name="Google Shape;898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0" name="Google Shape;900;p20"/>
            <p:cNvGrpSpPr/>
            <p:nvPr/>
          </p:nvGrpSpPr>
          <p:grpSpPr>
            <a:xfrm>
              <a:off x="2380065" y="4505118"/>
              <a:ext cx="265667" cy="265711"/>
              <a:chOff x="1016100" y="4225950"/>
              <a:chExt cx="441600" cy="441600"/>
            </a:xfrm>
          </p:grpSpPr>
          <p:sp>
            <p:nvSpPr>
              <p:cNvPr id="901" name="Google Shape;901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3" name="Google Shape;903;p20"/>
            <p:cNvGrpSpPr/>
            <p:nvPr/>
          </p:nvGrpSpPr>
          <p:grpSpPr>
            <a:xfrm>
              <a:off x="2046140" y="4505118"/>
              <a:ext cx="265667" cy="265711"/>
              <a:chOff x="1016100" y="4225950"/>
              <a:chExt cx="441600" cy="441600"/>
            </a:xfrm>
          </p:grpSpPr>
          <p:sp>
            <p:nvSpPr>
              <p:cNvPr id="904" name="Google Shape;904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" name="Google Shape;906;p20"/>
            <p:cNvGrpSpPr/>
            <p:nvPr/>
          </p:nvGrpSpPr>
          <p:grpSpPr>
            <a:xfrm>
              <a:off x="1717578" y="4505118"/>
              <a:ext cx="265667" cy="265711"/>
              <a:chOff x="1016100" y="4225950"/>
              <a:chExt cx="441600" cy="441600"/>
            </a:xfrm>
          </p:grpSpPr>
          <p:sp>
            <p:nvSpPr>
              <p:cNvPr id="907" name="Google Shape;907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noFill/>
              <a:ln cap="flat" cmpd="sng" w="9525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909" name="Google Shape;909;p20"/>
            <p:cNvCxnSpPr/>
            <p:nvPr/>
          </p:nvCxnSpPr>
          <p:spPr>
            <a:xfrm rot="5400000">
              <a:off x="3013449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0" name="Google Shape;910;p20"/>
            <p:cNvCxnSpPr/>
            <p:nvPr/>
          </p:nvCxnSpPr>
          <p:spPr>
            <a:xfrm rot="5400000">
              <a:off x="3347368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1" name="Google Shape;911;p20"/>
            <p:cNvCxnSpPr/>
            <p:nvPr/>
          </p:nvCxnSpPr>
          <p:spPr>
            <a:xfrm rot="5400000">
              <a:off x="2679550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2" name="Google Shape;912;p20"/>
            <p:cNvCxnSpPr/>
            <p:nvPr/>
          </p:nvCxnSpPr>
          <p:spPr>
            <a:xfrm rot="5400000">
              <a:off x="4349110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3" name="Google Shape;913;p20"/>
            <p:cNvCxnSpPr/>
            <p:nvPr/>
          </p:nvCxnSpPr>
          <p:spPr>
            <a:xfrm rot="5400000">
              <a:off x="4015210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" name="Google Shape;914;p20"/>
            <p:cNvCxnSpPr/>
            <p:nvPr/>
          </p:nvCxnSpPr>
          <p:spPr>
            <a:xfrm rot="5400000">
              <a:off x="5347583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5" name="Google Shape;915;p20"/>
            <p:cNvCxnSpPr/>
            <p:nvPr/>
          </p:nvCxnSpPr>
          <p:spPr>
            <a:xfrm rot="5400000">
              <a:off x="5681502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6" name="Google Shape;916;p20"/>
            <p:cNvCxnSpPr/>
            <p:nvPr/>
          </p:nvCxnSpPr>
          <p:spPr>
            <a:xfrm rot="5400000">
              <a:off x="5013683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7" name="Google Shape;917;p20"/>
            <p:cNvCxnSpPr/>
            <p:nvPr/>
          </p:nvCxnSpPr>
          <p:spPr>
            <a:xfrm rot="5400000">
              <a:off x="6352606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8" name="Google Shape;918;p20"/>
            <p:cNvCxnSpPr/>
            <p:nvPr/>
          </p:nvCxnSpPr>
          <p:spPr>
            <a:xfrm rot="5400000">
              <a:off x="6686525" y="4467574"/>
              <a:ext cx="669000" cy="0"/>
            </a:xfrm>
            <a:prstGeom prst="straightConnector1">
              <a:avLst/>
            </a:prstGeom>
            <a:noFill/>
            <a:ln cap="flat" cmpd="sng" w="9525">
              <a:solidFill>
                <a:srgbClr val="8875B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9" name="Google Shape;919;p20"/>
            <p:cNvGrpSpPr/>
            <p:nvPr/>
          </p:nvGrpSpPr>
          <p:grpSpPr>
            <a:xfrm>
              <a:off x="2714150" y="4177325"/>
              <a:ext cx="265800" cy="585600"/>
              <a:chOff x="2714150" y="4177325"/>
              <a:chExt cx="265800" cy="585600"/>
            </a:xfrm>
          </p:grpSpPr>
          <p:sp>
            <p:nvSpPr>
              <p:cNvPr id="920" name="Google Shape;920;p20"/>
              <p:cNvSpPr/>
              <p:nvPr/>
            </p:nvSpPr>
            <p:spPr>
              <a:xfrm>
                <a:off x="2714150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" name="Google Shape;922;p20"/>
            <p:cNvGrpSpPr/>
            <p:nvPr/>
          </p:nvGrpSpPr>
          <p:grpSpPr>
            <a:xfrm>
              <a:off x="3048100" y="4177325"/>
              <a:ext cx="265800" cy="585600"/>
              <a:chOff x="2714150" y="4177325"/>
              <a:chExt cx="265800" cy="585600"/>
            </a:xfrm>
          </p:grpSpPr>
          <p:sp>
            <p:nvSpPr>
              <p:cNvPr id="923" name="Google Shape;923;p20"/>
              <p:cNvSpPr/>
              <p:nvPr/>
            </p:nvSpPr>
            <p:spPr>
              <a:xfrm>
                <a:off x="2714150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5" name="Google Shape;925;p20"/>
            <p:cNvGrpSpPr/>
            <p:nvPr/>
          </p:nvGrpSpPr>
          <p:grpSpPr>
            <a:xfrm>
              <a:off x="3382000" y="4177325"/>
              <a:ext cx="265800" cy="585600"/>
              <a:chOff x="2714150" y="4177325"/>
              <a:chExt cx="265800" cy="585600"/>
            </a:xfrm>
          </p:grpSpPr>
          <p:sp>
            <p:nvSpPr>
              <p:cNvPr id="926" name="Google Shape;926;p20"/>
              <p:cNvSpPr/>
              <p:nvPr/>
            </p:nvSpPr>
            <p:spPr>
              <a:xfrm>
                <a:off x="2714150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8" name="Google Shape;928;p20"/>
            <p:cNvGrpSpPr/>
            <p:nvPr/>
          </p:nvGrpSpPr>
          <p:grpSpPr>
            <a:xfrm>
              <a:off x="3715925" y="4177325"/>
              <a:ext cx="265800" cy="585600"/>
              <a:chOff x="2714138" y="4177325"/>
              <a:chExt cx="265800" cy="585600"/>
            </a:xfrm>
          </p:grpSpPr>
          <p:sp>
            <p:nvSpPr>
              <p:cNvPr id="929" name="Google Shape;929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1" name="Google Shape;931;p20"/>
            <p:cNvGrpSpPr/>
            <p:nvPr/>
          </p:nvGrpSpPr>
          <p:grpSpPr>
            <a:xfrm>
              <a:off x="4049850" y="4177325"/>
              <a:ext cx="265800" cy="585600"/>
              <a:chOff x="2714138" y="4177325"/>
              <a:chExt cx="265800" cy="585600"/>
            </a:xfrm>
          </p:grpSpPr>
          <p:sp>
            <p:nvSpPr>
              <p:cNvPr id="932" name="Google Shape;932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" name="Google Shape;934;p20"/>
            <p:cNvGrpSpPr/>
            <p:nvPr/>
          </p:nvGrpSpPr>
          <p:grpSpPr>
            <a:xfrm>
              <a:off x="4383400" y="4177325"/>
              <a:ext cx="265800" cy="585600"/>
              <a:chOff x="2714138" y="4177325"/>
              <a:chExt cx="265800" cy="585600"/>
            </a:xfrm>
          </p:grpSpPr>
          <p:sp>
            <p:nvSpPr>
              <p:cNvPr id="935" name="Google Shape;935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7" name="Google Shape;937;p20"/>
            <p:cNvGrpSpPr/>
            <p:nvPr/>
          </p:nvGrpSpPr>
          <p:grpSpPr>
            <a:xfrm>
              <a:off x="4717300" y="4177325"/>
              <a:ext cx="265800" cy="585600"/>
              <a:chOff x="2714138" y="4177325"/>
              <a:chExt cx="265800" cy="585600"/>
            </a:xfrm>
          </p:grpSpPr>
          <p:sp>
            <p:nvSpPr>
              <p:cNvPr id="938" name="Google Shape;938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" name="Google Shape;940;p20"/>
            <p:cNvGrpSpPr/>
            <p:nvPr/>
          </p:nvGrpSpPr>
          <p:grpSpPr>
            <a:xfrm>
              <a:off x="5049588" y="4177325"/>
              <a:ext cx="265800" cy="585600"/>
              <a:chOff x="2714138" y="4177325"/>
              <a:chExt cx="265800" cy="585600"/>
            </a:xfrm>
          </p:grpSpPr>
          <p:sp>
            <p:nvSpPr>
              <p:cNvPr id="941" name="Google Shape;941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" name="Google Shape;943;p20"/>
            <p:cNvGrpSpPr/>
            <p:nvPr/>
          </p:nvGrpSpPr>
          <p:grpSpPr>
            <a:xfrm>
              <a:off x="5382213" y="4177325"/>
              <a:ext cx="265800" cy="585600"/>
              <a:chOff x="2714138" y="4177325"/>
              <a:chExt cx="265800" cy="585600"/>
            </a:xfrm>
          </p:grpSpPr>
          <p:sp>
            <p:nvSpPr>
              <p:cNvPr id="944" name="Google Shape;944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" name="Google Shape;946;p20"/>
            <p:cNvGrpSpPr/>
            <p:nvPr/>
          </p:nvGrpSpPr>
          <p:grpSpPr>
            <a:xfrm>
              <a:off x="5716125" y="4177325"/>
              <a:ext cx="265800" cy="585600"/>
              <a:chOff x="2714138" y="4177325"/>
              <a:chExt cx="265800" cy="585600"/>
            </a:xfrm>
          </p:grpSpPr>
          <p:sp>
            <p:nvSpPr>
              <p:cNvPr id="947" name="Google Shape;947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" name="Google Shape;949;p20"/>
            <p:cNvGrpSpPr/>
            <p:nvPr/>
          </p:nvGrpSpPr>
          <p:grpSpPr>
            <a:xfrm>
              <a:off x="6051725" y="4177325"/>
              <a:ext cx="265800" cy="585600"/>
              <a:chOff x="2714138" y="4177325"/>
              <a:chExt cx="265800" cy="585600"/>
            </a:xfrm>
          </p:grpSpPr>
          <p:sp>
            <p:nvSpPr>
              <p:cNvPr id="950" name="Google Shape;950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" name="Google Shape;952;p20"/>
            <p:cNvGrpSpPr/>
            <p:nvPr/>
          </p:nvGrpSpPr>
          <p:grpSpPr>
            <a:xfrm>
              <a:off x="6387275" y="4177325"/>
              <a:ext cx="265800" cy="585600"/>
              <a:chOff x="2714138" y="4177325"/>
              <a:chExt cx="265800" cy="585600"/>
            </a:xfrm>
          </p:grpSpPr>
          <p:sp>
            <p:nvSpPr>
              <p:cNvPr id="953" name="Google Shape;953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5" name="Google Shape;955;p20"/>
            <p:cNvGrpSpPr/>
            <p:nvPr/>
          </p:nvGrpSpPr>
          <p:grpSpPr>
            <a:xfrm>
              <a:off x="6721163" y="4177325"/>
              <a:ext cx="265800" cy="585600"/>
              <a:chOff x="2714138" y="4177325"/>
              <a:chExt cx="265800" cy="585600"/>
            </a:xfrm>
          </p:grpSpPr>
          <p:sp>
            <p:nvSpPr>
              <p:cNvPr id="956" name="Google Shape;956;p20"/>
              <p:cNvSpPr/>
              <p:nvPr/>
            </p:nvSpPr>
            <p:spPr>
              <a:xfrm>
                <a:off x="2714138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20"/>
              <p:cNvSpPr/>
              <p:nvPr/>
            </p:nvSpPr>
            <p:spPr>
              <a:xfrm>
                <a:off x="2743250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" name="Google Shape;958;p20"/>
            <p:cNvGrpSpPr/>
            <p:nvPr/>
          </p:nvGrpSpPr>
          <p:grpSpPr>
            <a:xfrm>
              <a:off x="7054775" y="4177325"/>
              <a:ext cx="265800" cy="585600"/>
              <a:chOff x="2719200" y="4177325"/>
              <a:chExt cx="265800" cy="585600"/>
            </a:xfrm>
          </p:grpSpPr>
          <p:sp>
            <p:nvSpPr>
              <p:cNvPr id="959" name="Google Shape;959;p20"/>
              <p:cNvSpPr/>
              <p:nvPr/>
            </p:nvSpPr>
            <p:spPr>
              <a:xfrm>
                <a:off x="2719200" y="4177325"/>
                <a:ext cx="265800" cy="5856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20"/>
              <p:cNvSpPr/>
              <p:nvPr/>
            </p:nvSpPr>
            <p:spPr>
              <a:xfrm>
                <a:off x="2748313" y="4213175"/>
                <a:ext cx="207600" cy="513900"/>
              </a:xfrm>
              <a:prstGeom prst="roundRect">
                <a:avLst>
                  <a:gd fmla="val 49952" name="adj"/>
                </a:avLst>
              </a:prstGeom>
              <a:noFill/>
              <a:ln cap="flat" cmpd="sng" w="9525">
                <a:solidFill>
                  <a:srgbClr val="16DB9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" name="Google Shape;961;p20"/>
            <p:cNvGrpSpPr/>
            <p:nvPr/>
          </p:nvGrpSpPr>
          <p:grpSpPr>
            <a:xfrm>
              <a:off x="2380065" y="2825730"/>
              <a:ext cx="265667" cy="265711"/>
              <a:chOff x="1016100" y="4225950"/>
              <a:chExt cx="441600" cy="441600"/>
            </a:xfrm>
          </p:grpSpPr>
          <p:sp>
            <p:nvSpPr>
              <p:cNvPr id="962" name="Google Shape;962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" name="Google Shape;964;p20"/>
            <p:cNvGrpSpPr/>
            <p:nvPr/>
          </p:nvGrpSpPr>
          <p:grpSpPr>
            <a:xfrm>
              <a:off x="3076440" y="2780328"/>
              <a:ext cx="1207867" cy="635582"/>
              <a:chOff x="3076440" y="2788383"/>
              <a:chExt cx="1207867" cy="635582"/>
            </a:xfrm>
          </p:grpSpPr>
          <p:grpSp>
            <p:nvGrpSpPr>
              <p:cNvPr id="965" name="Google Shape;965;p20"/>
              <p:cNvGrpSpPr/>
              <p:nvPr/>
            </p:nvGrpSpPr>
            <p:grpSpPr>
              <a:xfrm>
                <a:off x="3076440" y="2788383"/>
                <a:ext cx="1207867" cy="442146"/>
                <a:chOff x="1330275" y="2770200"/>
                <a:chExt cx="6483450" cy="2373300"/>
              </a:xfrm>
            </p:grpSpPr>
            <p:grpSp>
              <p:nvGrpSpPr>
                <p:cNvPr id="966" name="Google Shape;966;p20"/>
                <p:cNvGrpSpPr/>
                <p:nvPr/>
              </p:nvGrpSpPr>
              <p:grpSpPr>
                <a:xfrm>
                  <a:off x="1330275" y="2770200"/>
                  <a:ext cx="2373300" cy="2373300"/>
                  <a:chOff x="1190575" y="1107025"/>
                  <a:chExt cx="2373300" cy="2373300"/>
                </a:xfrm>
              </p:grpSpPr>
              <p:sp>
                <p:nvSpPr>
                  <p:cNvPr id="967" name="Google Shape;967;p20"/>
                  <p:cNvSpPr/>
                  <p:nvPr/>
                </p:nvSpPr>
                <p:spPr>
                  <a:xfrm>
                    <a:off x="1190575" y="1107025"/>
                    <a:ext cx="2373300" cy="23733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" name="Google Shape;968;p20"/>
                  <p:cNvSpPr/>
                  <p:nvPr/>
                </p:nvSpPr>
                <p:spPr>
                  <a:xfrm>
                    <a:off x="2030025" y="1946425"/>
                    <a:ext cx="694500" cy="6945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" name="Google Shape;969;p20"/>
                  <p:cNvSpPr/>
                  <p:nvPr/>
                </p:nvSpPr>
                <p:spPr>
                  <a:xfrm>
                    <a:off x="2159800" y="2076200"/>
                    <a:ext cx="435000" cy="4350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0" name="Google Shape;970;p20"/>
                  <p:cNvSpPr/>
                  <p:nvPr/>
                </p:nvSpPr>
                <p:spPr>
                  <a:xfrm>
                    <a:off x="2312450" y="2228850"/>
                    <a:ext cx="129600" cy="1296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cxnSp>
                <p:nvCxnSpPr>
                  <p:cNvPr id="971" name="Google Shape;971;p20"/>
                  <p:cNvCxnSpPr/>
                  <p:nvPr/>
                </p:nvCxnSpPr>
                <p:spPr>
                  <a:xfrm flipH="1">
                    <a:off x="2716750" y="1564925"/>
                    <a:ext cx="343500" cy="366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72" name="Google Shape;972;p20"/>
                  <p:cNvCxnSpPr/>
                  <p:nvPr/>
                </p:nvCxnSpPr>
                <p:spPr>
                  <a:xfrm>
                    <a:off x="2553675" y="2770450"/>
                    <a:ext cx="117300" cy="4809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73" name="Google Shape;973;p20"/>
                  <p:cNvCxnSpPr/>
                  <p:nvPr/>
                </p:nvCxnSpPr>
                <p:spPr>
                  <a:xfrm>
                    <a:off x="1404275" y="2053325"/>
                    <a:ext cx="488400" cy="1299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grpSp>
              <p:nvGrpSpPr>
                <p:cNvPr id="974" name="Google Shape;974;p20"/>
                <p:cNvGrpSpPr/>
                <p:nvPr/>
              </p:nvGrpSpPr>
              <p:grpSpPr>
                <a:xfrm>
                  <a:off x="4104984" y="3762235"/>
                  <a:ext cx="934039" cy="435113"/>
                  <a:chOff x="248925" y="1171525"/>
                  <a:chExt cx="6960050" cy="3242275"/>
                </a:xfrm>
              </p:grpSpPr>
              <p:sp>
                <p:nvSpPr>
                  <p:cNvPr id="975" name="Google Shape;975;p20"/>
                  <p:cNvSpPr/>
                  <p:nvPr/>
                </p:nvSpPr>
                <p:spPr>
                  <a:xfrm>
                    <a:off x="248925" y="1780350"/>
                    <a:ext cx="6960050" cy="2633450"/>
                  </a:xfrm>
                  <a:custGeom>
                    <a:rect b="b" l="l" r="r" t="t"/>
                    <a:pathLst>
                      <a:path extrusionOk="0" fill="none" h="105338" w="278402">
                        <a:moveTo>
                          <a:pt x="154475" y="0"/>
                        </a:moveTo>
                        <a:lnTo>
                          <a:pt x="225661" y="0"/>
                        </a:lnTo>
                        <a:cubicBezTo>
                          <a:pt x="254769" y="0"/>
                          <a:pt x="278401" y="23633"/>
                          <a:pt x="278401" y="52741"/>
                        </a:cubicBezTo>
                        <a:lnTo>
                          <a:pt x="278401" y="52741"/>
                        </a:lnTo>
                        <a:cubicBezTo>
                          <a:pt x="278401" y="81849"/>
                          <a:pt x="254769" y="105337"/>
                          <a:pt x="225661" y="105337"/>
                        </a:cubicBezTo>
                        <a:lnTo>
                          <a:pt x="52741" y="105337"/>
                        </a:lnTo>
                        <a:cubicBezTo>
                          <a:pt x="23633" y="105337"/>
                          <a:pt x="0" y="81849"/>
                          <a:pt x="0" y="52741"/>
                        </a:cubicBezTo>
                        <a:lnTo>
                          <a:pt x="0" y="52741"/>
                        </a:lnTo>
                        <a:cubicBezTo>
                          <a:pt x="0" y="23633"/>
                          <a:pt x="23633" y="0"/>
                          <a:pt x="52741" y="0"/>
                        </a:cubicBezTo>
                        <a:lnTo>
                          <a:pt x="72338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EC446D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6" name="Google Shape;976;p20"/>
                  <p:cNvSpPr/>
                  <p:nvPr/>
                </p:nvSpPr>
                <p:spPr>
                  <a:xfrm>
                    <a:off x="3037250" y="1171525"/>
                    <a:ext cx="1055550" cy="1217675"/>
                  </a:xfrm>
                  <a:custGeom>
                    <a:rect b="b" l="l" r="r" t="t"/>
                    <a:pathLst>
                      <a:path extrusionOk="0" fill="none" h="48707" w="42222">
                        <a:moveTo>
                          <a:pt x="1" y="24353"/>
                        </a:moveTo>
                        <a:lnTo>
                          <a:pt x="42222" y="48706"/>
                        </a:lnTo>
                        <a:lnTo>
                          <a:pt x="42222" y="0"/>
                        </a:lnTo>
                        <a:close/>
                      </a:path>
                    </a:pathLst>
                  </a:custGeom>
                  <a:noFill/>
                  <a:ln cap="rnd" cmpd="sng" w="9525">
                    <a:solidFill>
                      <a:srgbClr val="EC446D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77" name="Google Shape;977;p20"/>
                <p:cNvGrpSpPr/>
                <p:nvPr/>
              </p:nvGrpSpPr>
              <p:grpSpPr>
                <a:xfrm>
                  <a:off x="5440425" y="2770200"/>
                  <a:ext cx="2373300" cy="2373300"/>
                  <a:chOff x="1190575" y="1107025"/>
                  <a:chExt cx="2373300" cy="2373300"/>
                </a:xfrm>
              </p:grpSpPr>
              <p:sp>
                <p:nvSpPr>
                  <p:cNvPr id="978" name="Google Shape;978;p20"/>
                  <p:cNvSpPr/>
                  <p:nvPr/>
                </p:nvSpPr>
                <p:spPr>
                  <a:xfrm>
                    <a:off x="1190575" y="1107025"/>
                    <a:ext cx="2373300" cy="23733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9" name="Google Shape;979;p20"/>
                  <p:cNvSpPr/>
                  <p:nvPr/>
                </p:nvSpPr>
                <p:spPr>
                  <a:xfrm>
                    <a:off x="2030025" y="1946425"/>
                    <a:ext cx="694500" cy="6945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0" name="Google Shape;980;p20"/>
                  <p:cNvSpPr/>
                  <p:nvPr/>
                </p:nvSpPr>
                <p:spPr>
                  <a:xfrm>
                    <a:off x="2159800" y="2076200"/>
                    <a:ext cx="435000" cy="4350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1" name="Google Shape;981;p20"/>
                  <p:cNvSpPr/>
                  <p:nvPr/>
                </p:nvSpPr>
                <p:spPr>
                  <a:xfrm>
                    <a:off x="2312450" y="2228850"/>
                    <a:ext cx="129600" cy="1296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cxnSp>
                <p:nvCxnSpPr>
                  <p:cNvPr id="982" name="Google Shape;982;p20"/>
                  <p:cNvCxnSpPr/>
                  <p:nvPr/>
                </p:nvCxnSpPr>
                <p:spPr>
                  <a:xfrm flipH="1">
                    <a:off x="2716750" y="1564925"/>
                    <a:ext cx="343500" cy="3663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3" name="Google Shape;983;p20"/>
                  <p:cNvCxnSpPr/>
                  <p:nvPr/>
                </p:nvCxnSpPr>
                <p:spPr>
                  <a:xfrm>
                    <a:off x="2553675" y="2770450"/>
                    <a:ext cx="117300" cy="4809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4" name="Google Shape;984;p20"/>
                  <p:cNvCxnSpPr/>
                  <p:nvPr/>
                </p:nvCxnSpPr>
                <p:spPr>
                  <a:xfrm>
                    <a:off x="1404275" y="2053325"/>
                    <a:ext cx="488400" cy="12990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8875B0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grpSp>
              <p:nvGrpSpPr>
                <p:cNvPr id="985" name="Google Shape;985;p20"/>
                <p:cNvGrpSpPr/>
                <p:nvPr/>
              </p:nvGrpSpPr>
              <p:grpSpPr>
                <a:xfrm>
                  <a:off x="3962400" y="3144125"/>
                  <a:ext cx="1219200" cy="292800"/>
                  <a:chOff x="4000550" y="3144125"/>
                  <a:chExt cx="1219200" cy="292800"/>
                </a:xfrm>
              </p:grpSpPr>
              <p:cxnSp>
                <p:nvCxnSpPr>
                  <p:cNvPr id="986" name="Google Shape;986;p20"/>
                  <p:cNvCxnSpPr/>
                  <p:nvPr/>
                </p:nvCxnSpPr>
                <p:spPr>
                  <a:xfrm rot="5400000">
                    <a:off x="4850150" y="3290525"/>
                    <a:ext cx="1296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7" name="Google Shape;987;p20"/>
                  <p:cNvCxnSpPr/>
                  <p:nvPr/>
                </p:nvCxnSpPr>
                <p:spPr>
                  <a:xfrm rot="5400000">
                    <a:off x="4463750" y="3290525"/>
                    <a:ext cx="2928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8" name="Google Shape;988;p20"/>
                  <p:cNvCxnSpPr/>
                  <p:nvPr/>
                </p:nvCxnSpPr>
                <p:spPr>
                  <a:xfrm rot="5400000">
                    <a:off x="4240550" y="3290525"/>
                    <a:ext cx="1296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89" name="Google Shape;989;p20"/>
                  <p:cNvCxnSpPr/>
                  <p:nvPr/>
                </p:nvCxnSpPr>
                <p:spPr>
                  <a:xfrm rot="5400000">
                    <a:off x="3935750" y="3290525"/>
                    <a:ext cx="1296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990" name="Google Shape;990;p20"/>
                  <p:cNvCxnSpPr/>
                  <p:nvPr/>
                </p:nvCxnSpPr>
                <p:spPr>
                  <a:xfrm rot="5400000">
                    <a:off x="5154950" y="3290525"/>
                    <a:ext cx="1296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rgbClr val="16DB9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</p:grpSp>
          <p:grpSp>
            <p:nvGrpSpPr>
              <p:cNvPr id="991" name="Google Shape;991;p20"/>
              <p:cNvGrpSpPr/>
              <p:nvPr/>
            </p:nvGrpSpPr>
            <p:grpSpPr>
              <a:xfrm>
                <a:off x="3080602" y="3235874"/>
                <a:ext cx="1202545" cy="188091"/>
                <a:chOff x="27185" y="3703222"/>
                <a:chExt cx="9089535" cy="1421700"/>
              </a:xfrm>
            </p:grpSpPr>
            <p:cxnSp>
              <p:nvCxnSpPr>
                <p:cNvPr id="992" name="Google Shape;992;p20"/>
                <p:cNvCxnSpPr/>
                <p:nvPr/>
              </p:nvCxnSpPr>
              <p:spPr>
                <a:xfrm>
                  <a:off x="27185" y="4496781"/>
                  <a:ext cx="205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93" name="Google Shape;993;p20"/>
                <p:cNvCxnSpPr/>
                <p:nvPr/>
              </p:nvCxnSpPr>
              <p:spPr>
                <a:xfrm>
                  <a:off x="2193000" y="4496781"/>
                  <a:ext cx="167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94" name="Google Shape;994;p20"/>
                <p:cNvCxnSpPr/>
                <p:nvPr/>
              </p:nvCxnSpPr>
              <p:spPr>
                <a:xfrm>
                  <a:off x="2669933" y="4496781"/>
                  <a:ext cx="3107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95" name="Google Shape;995;p20"/>
                <p:cNvCxnSpPr/>
                <p:nvPr/>
              </p:nvCxnSpPr>
              <p:spPr>
                <a:xfrm>
                  <a:off x="5814574" y="4496781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96" name="Google Shape;996;p20"/>
                <p:cNvCxnSpPr/>
                <p:nvPr/>
              </p:nvCxnSpPr>
              <p:spPr>
                <a:xfrm>
                  <a:off x="6201425" y="4496781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97" name="Google Shape;997;p20"/>
                <p:cNvCxnSpPr/>
                <p:nvPr/>
              </p:nvCxnSpPr>
              <p:spPr>
                <a:xfrm>
                  <a:off x="5959601" y="4496781"/>
                  <a:ext cx="195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98" name="Google Shape;998;p20"/>
                <p:cNvCxnSpPr/>
                <p:nvPr/>
              </p:nvCxnSpPr>
              <p:spPr>
                <a:xfrm>
                  <a:off x="6891042" y="4496781"/>
                  <a:ext cx="360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99" name="Google Shape;999;p20"/>
                <p:cNvCxnSpPr/>
                <p:nvPr/>
              </p:nvCxnSpPr>
              <p:spPr>
                <a:xfrm>
                  <a:off x="1625774" y="4740463"/>
                  <a:ext cx="573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0" name="Google Shape;1000;p20"/>
                <p:cNvCxnSpPr/>
                <p:nvPr/>
              </p:nvCxnSpPr>
              <p:spPr>
                <a:xfrm>
                  <a:off x="2354202" y="4740463"/>
                  <a:ext cx="366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1" name="Google Shape;1001;p20"/>
                <p:cNvCxnSpPr/>
                <p:nvPr/>
              </p:nvCxnSpPr>
              <p:spPr>
                <a:xfrm>
                  <a:off x="3657163" y="4745187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2" name="Google Shape;1002;p20"/>
                <p:cNvCxnSpPr/>
                <p:nvPr/>
              </p:nvCxnSpPr>
              <p:spPr>
                <a:xfrm>
                  <a:off x="4044014" y="4745187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3" name="Google Shape;1003;p20"/>
                <p:cNvCxnSpPr/>
                <p:nvPr/>
              </p:nvCxnSpPr>
              <p:spPr>
                <a:xfrm>
                  <a:off x="3802190" y="4745187"/>
                  <a:ext cx="195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4" name="Google Shape;1004;p20"/>
                <p:cNvCxnSpPr/>
                <p:nvPr/>
              </p:nvCxnSpPr>
              <p:spPr>
                <a:xfrm>
                  <a:off x="4204033" y="4740274"/>
                  <a:ext cx="293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5" name="Google Shape;1005;p20"/>
                <p:cNvCxnSpPr/>
                <p:nvPr/>
              </p:nvCxnSpPr>
              <p:spPr>
                <a:xfrm>
                  <a:off x="7416500" y="4740274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6" name="Google Shape;1006;p20"/>
                <p:cNvCxnSpPr/>
                <p:nvPr/>
              </p:nvCxnSpPr>
              <p:spPr>
                <a:xfrm>
                  <a:off x="7576519" y="4740274"/>
                  <a:ext cx="154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7" name="Google Shape;1007;p20"/>
                <p:cNvCxnSpPr/>
                <p:nvPr/>
              </p:nvCxnSpPr>
              <p:spPr>
                <a:xfrm>
                  <a:off x="27185" y="4745212"/>
                  <a:ext cx="815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8" name="Google Shape;1008;p20"/>
                <p:cNvCxnSpPr/>
                <p:nvPr/>
              </p:nvCxnSpPr>
              <p:spPr>
                <a:xfrm>
                  <a:off x="27185" y="4989052"/>
                  <a:ext cx="205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09" name="Google Shape;1009;p20"/>
                <p:cNvCxnSpPr/>
                <p:nvPr/>
              </p:nvCxnSpPr>
              <p:spPr>
                <a:xfrm>
                  <a:off x="2193000" y="4989052"/>
                  <a:ext cx="167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0" name="Google Shape;1010;p20"/>
                <p:cNvCxnSpPr/>
                <p:nvPr/>
              </p:nvCxnSpPr>
              <p:spPr>
                <a:xfrm>
                  <a:off x="2669933" y="4989052"/>
                  <a:ext cx="3107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1" name="Google Shape;1011;p20"/>
                <p:cNvCxnSpPr/>
                <p:nvPr/>
              </p:nvCxnSpPr>
              <p:spPr>
                <a:xfrm>
                  <a:off x="5814574" y="4989052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2" name="Google Shape;1012;p20"/>
                <p:cNvCxnSpPr/>
                <p:nvPr/>
              </p:nvCxnSpPr>
              <p:spPr>
                <a:xfrm>
                  <a:off x="6201425" y="4989052"/>
                  <a:ext cx="9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3" name="Google Shape;1013;p20"/>
                <p:cNvCxnSpPr/>
                <p:nvPr/>
              </p:nvCxnSpPr>
              <p:spPr>
                <a:xfrm>
                  <a:off x="5959601" y="4989052"/>
                  <a:ext cx="195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4" name="Google Shape;1014;p20"/>
                <p:cNvCxnSpPr/>
                <p:nvPr/>
              </p:nvCxnSpPr>
              <p:spPr>
                <a:xfrm>
                  <a:off x="6891042" y="4989052"/>
                  <a:ext cx="360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5" name="Google Shape;1015;p20"/>
                <p:cNvCxnSpPr/>
                <p:nvPr/>
              </p:nvCxnSpPr>
              <p:spPr>
                <a:xfrm>
                  <a:off x="478314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6" name="Google Shape;1016;p20"/>
                <p:cNvCxnSpPr/>
                <p:nvPr/>
              </p:nvCxnSpPr>
              <p:spPr>
                <a:xfrm>
                  <a:off x="2085551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7" name="Google Shape;1017;p20"/>
                <p:cNvCxnSpPr/>
                <p:nvPr/>
              </p:nvCxnSpPr>
              <p:spPr>
                <a:xfrm>
                  <a:off x="3692789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8" name="Google Shape;1018;p20"/>
                <p:cNvCxnSpPr/>
                <p:nvPr/>
              </p:nvCxnSpPr>
              <p:spPr>
                <a:xfrm>
                  <a:off x="5300027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19" name="Google Shape;1019;p20"/>
                <p:cNvCxnSpPr/>
                <p:nvPr/>
              </p:nvCxnSpPr>
              <p:spPr>
                <a:xfrm>
                  <a:off x="6907265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20" name="Google Shape;1020;p20"/>
                <p:cNvCxnSpPr/>
                <p:nvPr/>
              </p:nvCxnSpPr>
              <p:spPr>
                <a:xfrm>
                  <a:off x="8514503" y="4077386"/>
                  <a:ext cx="0" cy="264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21" name="Google Shape;1021;p20"/>
                <p:cNvCxnSpPr/>
                <p:nvPr/>
              </p:nvCxnSpPr>
              <p:spPr>
                <a:xfrm>
                  <a:off x="4223503" y="3703222"/>
                  <a:ext cx="0" cy="1421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875B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022" name="Google Shape;1022;p20"/>
            <p:cNvGrpSpPr/>
            <p:nvPr/>
          </p:nvGrpSpPr>
          <p:grpSpPr>
            <a:xfrm>
              <a:off x="1730521" y="2808319"/>
              <a:ext cx="563658" cy="563747"/>
              <a:chOff x="1016100" y="4225950"/>
              <a:chExt cx="441600" cy="441600"/>
            </a:xfrm>
          </p:grpSpPr>
          <p:sp>
            <p:nvSpPr>
              <p:cNvPr id="1023" name="Google Shape;1023;p20"/>
              <p:cNvSpPr/>
              <p:nvPr/>
            </p:nvSpPr>
            <p:spPr>
              <a:xfrm>
                <a:off x="1016100" y="4225950"/>
                <a:ext cx="441600" cy="441600"/>
              </a:xfrm>
              <a:prstGeom prst="ellipse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20"/>
              <p:cNvSpPr/>
              <p:nvPr/>
            </p:nvSpPr>
            <p:spPr>
              <a:xfrm>
                <a:off x="1077175" y="4287025"/>
                <a:ext cx="319500" cy="319500"/>
              </a:xfrm>
              <a:prstGeom prst="ellipse">
                <a:avLst/>
              </a:prstGeom>
              <a:solidFill>
                <a:srgbClr val="698E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/>
          <p:nvPr/>
        </p:nvSpPr>
        <p:spPr>
          <a:xfrm>
            <a:off x="3287913" y="2787450"/>
            <a:ext cx="2568175" cy="823450"/>
          </a:xfrm>
          <a:custGeom>
            <a:rect b="b" l="l" r="r" t="t"/>
            <a:pathLst>
              <a:path extrusionOk="0" h="32938" w="102727">
                <a:moveTo>
                  <a:pt x="0" y="32914"/>
                </a:moveTo>
                <a:lnTo>
                  <a:pt x="13192" y="32938"/>
                </a:lnTo>
                <a:lnTo>
                  <a:pt x="13201" y="29202"/>
                </a:lnTo>
                <a:lnTo>
                  <a:pt x="16387" y="29202"/>
                </a:lnTo>
                <a:lnTo>
                  <a:pt x="16359" y="32938"/>
                </a:lnTo>
                <a:lnTo>
                  <a:pt x="19598" y="32938"/>
                </a:lnTo>
                <a:lnTo>
                  <a:pt x="19573" y="17521"/>
                </a:lnTo>
                <a:lnTo>
                  <a:pt x="23289" y="17521"/>
                </a:lnTo>
                <a:lnTo>
                  <a:pt x="23289" y="32919"/>
                </a:lnTo>
                <a:lnTo>
                  <a:pt x="28333" y="32919"/>
                </a:lnTo>
                <a:lnTo>
                  <a:pt x="28333" y="26547"/>
                </a:lnTo>
                <a:lnTo>
                  <a:pt x="31253" y="26547"/>
                </a:lnTo>
                <a:lnTo>
                  <a:pt x="31253" y="14867"/>
                </a:lnTo>
                <a:lnTo>
                  <a:pt x="35663" y="16049"/>
                </a:lnTo>
                <a:lnTo>
                  <a:pt x="35663" y="32919"/>
                </a:lnTo>
                <a:lnTo>
                  <a:pt x="41607" y="32919"/>
                </a:lnTo>
                <a:lnTo>
                  <a:pt x="41607" y="11416"/>
                </a:lnTo>
                <a:lnTo>
                  <a:pt x="45854" y="11416"/>
                </a:lnTo>
                <a:lnTo>
                  <a:pt x="45854" y="27609"/>
                </a:lnTo>
                <a:lnTo>
                  <a:pt x="49836" y="27609"/>
                </a:lnTo>
                <a:lnTo>
                  <a:pt x="49836" y="21238"/>
                </a:lnTo>
                <a:lnTo>
                  <a:pt x="53287" y="21238"/>
                </a:lnTo>
                <a:lnTo>
                  <a:pt x="53287" y="30795"/>
                </a:lnTo>
                <a:lnTo>
                  <a:pt x="55942" y="30795"/>
                </a:lnTo>
                <a:lnTo>
                  <a:pt x="55942" y="0"/>
                </a:lnTo>
                <a:lnTo>
                  <a:pt x="66561" y="0"/>
                </a:lnTo>
                <a:lnTo>
                  <a:pt x="66561" y="32919"/>
                </a:lnTo>
                <a:lnTo>
                  <a:pt x="73994" y="32919"/>
                </a:lnTo>
                <a:lnTo>
                  <a:pt x="73994" y="16460"/>
                </a:lnTo>
                <a:lnTo>
                  <a:pt x="77908" y="17509"/>
                </a:lnTo>
                <a:lnTo>
                  <a:pt x="77908" y="32919"/>
                </a:lnTo>
                <a:lnTo>
                  <a:pt x="85409" y="32919"/>
                </a:lnTo>
                <a:lnTo>
                  <a:pt x="85409" y="25486"/>
                </a:lnTo>
                <a:lnTo>
                  <a:pt x="89391" y="25486"/>
                </a:lnTo>
                <a:lnTo>
                  <a:pt x="89391" y="29468"/>
                </a:lnTo>
                <a:lnTo>
                  <a:pt x="89391" y="18318"/>
                </a:lnTo>
                <a:lnTo>
                  <a:pt x="94544" y="19699"/>
                </a:lnTo>
                <a:lnTo>
                  <a:pt x="94607" y="32938"/>
                </a:lnTo>
                <a:lnTo>
                  <a:pt x="102727" y="32938"/>
                </a:lnTo>
              </a:path>
            </a:pathLst>
          </a:cu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" name="Google Shape;69;p3"/>
          <p:cNvSpPr/>
          <p:nvPr/>
        </p:nvSpPr>
        <p:spPr>
          <a:xfrm>
            <a:off x="630500" y="0"/>
            <a:ext cx="7873800" cy="245550"/>
          </a:xfrm>
          <a:custGeom>
            <a:rect b="b" l="l" r="r" t="t"/>
            <a:pathLst>
              <a:path extrusionOk="0" h="9822" w="314952">
                <a:moveTo>
                  <a:pt x="0" y="0"/>
                </a:moveTo>
                <a:lnTo>
                  <a:pt x="64475" y="9822"/>
                </a:lnTo>
                <a:lnTo>
                  <a:pt x="250070" y="9822"/>
                </a:lnTo>
                <a:lnTo>
                  <a:pt x="314952" y="0"/>
                </a:lnTo>
              </a:path>
            </a:pathLst>
          </a:cu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70" name="Google Shape;70;p3"/>
          <p:cNvGrpSpPr/>
          <p:nvPr/>
        </p:nvGrpSpPr>
        <p:grpSpPr>
          <a:xfrm>
            <a:off x="639750" y="3771900"/>
            <a:ext cx="7864500" cy="1371600"/>
            <a:chOff x="639750" y="3384800"/>
            <a:chExt cx="7864500" cy="1371600"/>
          </a:xfrm>
        </p:grpSpPr>
        <p:cxnSp>
          <p:nvCxnSpPr>
            <p:cNvPr id="71" name="Google Shape;71;p3"/>
            <p:cNvCxnSpPr/>
            <p:nvPr/>
          </p:nvCxnSpPr>
          <p:spPr>
            <a:xfrm>
              <a:off x="74091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3"/>
            <p:cNvCxnSpPr/>
            <p:nvPr/>
          </p:nvCxnSpPr>
          <p:spPr>
            <a:xfrm>
              <a:off x="66127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3"/>
            <p:cNvCxnSpPr/>
            <p:nvPr/>
          </p:nvCxnSpPr>
          <p:spPr>
            <a:xfrm>
              <a:off x="58163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" name="Google Shape;74;p3"/>
            <p:cNvCxnSpPr/>
            <p:nvPr/>
          </p:nvCxnSpPr>
          <p:spPr>
            <a:xfrm>
              <a:off x="50199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" name="Google Shape;75;p3"/>
            <p:cNvCxnSpPr/>
            <p:nvPr/>
          </p:nvCxnSpPr>
          <p:spPr>
            <a:xfrm>
              <a:off x="42235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" name="Google Shape;76;p3"/>
            <p:cNvCxnSpPr/>
            <p:nvPr/>
          </p:nvCxnSpPr>
          <p:spPr>
            <a:xfrm>
              <a:off x="34271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7" name="Google Shape;77;p3"/>
            <p:cNvCxnSpPr/>
            <p:nvPr/>
          </p:nvCxnSpPr>
          <p:spPr>
            <a:xfrm>
              <a:off x="26307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8" name="Google Shape;78;p3"/>
            <p:cNvCxnSpPr/>
            <p:nvPr/>
          </p:nvCxnSpPr>
          <p:spPr>
            <a:xfrm>
              <a:off x="18343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9" name="Google Shape;79;p3"/>
            <p:cNvCxnSpPr/>
            <p:nvPr/>
          </p:nvCxnSpPr>
          <p:spPr>
            <a:xfrm>
              <a:off x="10379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" name="Google Shape;80;p3"/>
            <p:cNvCxnSpPr/>
            <p:nvPr/>
          </p:nvCxnSpPr>
          <p:spPr>
            <a:xfrm>
              <a:off x="70109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" name="Google Shape;81;p3"/>
            <p:cNvCxnSpPr/>
            <p:nvPr/>
          </p:nvCxnSpPr>
          <p:spPr>
            <a:xfrm>
              <a:off x="62145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2" name="Google Shape;82;p3"/>
            <p:cNvCxnSpPr/>
            <p:nvPr/>
          </p:nvCxnSpPr>
          <p:spPr>
            <a:xfrm>
              <a:off x="54181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" name="Google Shape;83;p3"/>
            <p:cNvCxnSpPr/>
            <p:nvPr/>
          </p:nvCxnSpPr>
          <p:spPr>
            <a:xfrm>
              <a:off x="46217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3"/>
            <p:cNvCxnSpPr/>
            <p:nvPr/>
          </p:nvCxnSpPr>
          <p:spPr>
            <a:xfrm>
              <a:off x="38253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" name="Google Shape;85;p3"/>
            <p:cNvCxnSpPr/>
            <p:nvPr/>
          </p:nvCxnSpPr>
          <p:spPr>
            <a:xfrm>
              <a:off x="30289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" name="Google Shape;86;p3"/>
            <p:cNvCxnSpPr/>
            <p:nvPr/>
          </p:nvCxnSpPr>
          <p:spPr>
            <a:xfrm>
              <a:off x="22325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" name="Google Shape;87;p3"/>
            <p:cNvCxnSpPr/>
            <p:nvPr/>
          </p:nvCxnSpPr>
          <p:spPr>
            <a:xfrm>
              <a:off x="14361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3"/>
            <p:cNvCxnSpPr/>
            <p:nvPr/>
          </p:nvCxnSpPr>
          <p:spPr>
            <a:xfrm>
              <a:off x="66127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" name="Google Shape;89;p3"/>
            <p:cNvCxnSpPr/>
            <p:nvPr/>
          </p:nvCxnSpPr>
          <p:spPr>
            <a:xfrm>
              <a:off x="58163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" name="Google Shape;90;p3"/>
            <p:cNvCxnSpPr/>
            <p:nvPr/>
          </p:nvCxnSpPr>
          <p:spPr>
            <a:xfrm>
              <a:off x="50199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" name="Google Shape;91;p3"/>
            <p:cNvCxnSpPr/>
            <p:nvPr/>
          </p:nvCxnSpPr>
          <p:spPr>
            <a:xfrm>
              <a:off x="42235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" name="Google Shape;92;p3"/>
            <p:cNvCxnSpPr/>
            <p:nvPr/>
          </p:nvCxnSpPr>
          <p:spPr>
            <a:xfrm>
              <a:off x="34271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" name="Google Shape;93;p3"/>
            <p:cNvCxnSpPr/>
            <p:nvPr/>
          </p:nvCxnSpPr>
          <p:spPr>
            <a:xfrm>
              <a:off x="26307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" name="Google Shape;94;p3"/>
            <p:cNvCxnSpPr/>
            <p:nvPr/>
          </p:nvCxnSpPr>
          <p:spPr>
            <a:xfrm>
              <a:off x="18343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" name="Google Shape;95;p3"/>
            <p:cNvCxnSpPr/>
            <p:nvPr/>
          </p:nvCxnSpPr>
          <p:spPr>
            <a:xfrm>
              <a:off x="62145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6" name="Google Shape;96;p3"/>
            <p:cNvCxnSpPr/>
            <p:nvPr/>
          </p:nvCxnSpPr>
          <p:spPr>
            <a:xfrm>
              <a:off x="54181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" name="Google Shape;97;p3"/>
            <p:cNvCxnSpPr/>
            <p:nvPr/>
          </p:nvCxnSpPr>
          <p:spPr>
            <a:xfrm>
              <a:off x="46217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" name="Google Shape;98;p3"/>
            <p:cNvCxnSpPr/>
            <p:nvPr/>
          </p:nvCxnSpPr>
          <p:spPr>
            <a:xfrm>
              <a:off x="38253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" name="Google Shape;99;p3"/>
            <p:cNvCxnSpPr/>
            <p:nvPr/>
          </p:nvCxnSpPr>
          <p:spPr>
            <a:xfrm>
              <a:off x="30289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3"/>
            <p:cNvCxnSpPr/>
            <p:nvPr/>
          </p:nvCxnSpPr>
          <p:spPr>
            <a:xfrm>
              <a:off x="22325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3"/>
            <p:cNvCxnSpPr/>
            <p:nvPr/>
          </p:nvCxnSpPr>
          <p:spPr>
            <a:xfrm>
              <a:off x="58163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2" name="Google Shape;102;p3"/>
            <p:cNvCxnSpPr/>
            <p:nvPr/>
          </p:nvCxnSpPr>
          <p:spPr>
            <a:xfrm>
              <a:off x="50199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3" name="Google Shape;103;p3"/>
            <p:cNvCxnSpPr/>
            <p:nvPr/>
          </p:nvCxnSpPr>
          <p:spPr>
            <a:xfrm>
              <a:off x="42235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34271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5" name="Google Shape;105;p3"/>
            <p:cNvCxnSpPr/>
            <p:nvPr/>
          </p:nvCxnSpPr>
          <p:spPr>
            <a:xfrm>
              <a:off x="26307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6" name="Google Shape;106;p3"/>
            <p:cNvCxnSpPr/>
            <p:nvPr/>
          </p:nvCxnSpPr>
          <p:spPr>
            <a:xfrm>
              <a:off x="5418138" y="3842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3"/>
            <p:cNvCxnSpPr/>
            <p:nvPr/>
          </p:nvCxnSpPr>
          <p:spPr>
            <a:xfrm>
              <a:off x="4621738" y="3842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8" name="Google Shape;108;p3"/>
            <p:cNvCxnSpPr/>
            <p:nvPr/>
          </p:nvCxnSpPr>
          <p:spPr>
            <a:xfrm>
              <a:off x="3825338" y="3842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3"/>
            <p:cNvCxnSpPr/>
            <p:nvPr/>
          </p:nvCxnSpPr>
          <p:spPr>
            <a:xfrm>
              <a:off x="3028938" y="3842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0" name="Google Shape;110;p3"/>
            <p:cNvCxnSpPr/>
            <p:nvPr/>
          </p:nvCxnSpPr>
          <p:spPr>
            <a:xfrm>
              <a:off x="5019938" y="3689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3"/>
            <p:cNvCxnSpPr/>
            <p:nvPr/>
          </p:nvCxnSpPr>
          <p:spPr>
            <a:xfrm>
              <a:off x="4223538" y="3689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3"/>
            <p:cNvCxnSpPr/>
            <p:nvPr/>
          </p:nvCxnSpPr>
          <p:spPr>
            <a:xfrm>
              <a:off x="3427138" y="3689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" name="Google Shape;113;p3"/>
            <p:cNvCxnSpPr/>
            <p:nvPr/>
          </p:nvCxnSpPr>
          <p:spPr>
            <a:xfrm>
              <a:off x="4621738" y="3537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" name="Google Shape;114;p3"/>
            <p:cNvCxnSpPr/>
            <p:nvPr/>
          </p:nvCxnSpPr>
          <p:spPr>
            <a:xfrm>
              <a:off x="3825338" y="3537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3"/>
            <p:cNvCxnSpPr/>
            <p:nvPr/>
          </p:nvCxnSpPr>
          <p:spPr>
            <a:xfrm>
              <a:off x="4223538" y="3384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" name="Google Shape;116;p3"/>
            <p:cNvCxnSpPr/>
            <p:nvPr/>
          </p:nvCxnSpPr>
          <p:spPr>
            <a:xfrm>
              <a:off x="70109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" name="Google Shape;117;p3"/>
            <p:cNvCxnSpPr/>
            <p:nvPr/>
          </p:nvCxnSpPr>
          <p:spPr>
            <a:xfrm>
              <a:off x="62145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" name="Google Shape;118;p3"/>
            <p:cNvCxnSpPr/>
            <p:nvPr/>
          </p:nvCxnSpPr>
          <p:spPr>
            <a:xfrm>
              <a:off x="54181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" name="Google Shape;119;p3"/>
            <p:cNvCxnSpPr/>
            <p:nvPr/>
          </p:nvCxnSpPr>
          <p:spPr>
            <a:xfrm>
              <a:off x="46217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" name="Google Shape;120;p3"/>
            <p:cNvCxnSpPr/>
            <p:nvPr/>
          </p:nvCxnSpPr>
          <p:spPr>
            <a:xfrm>
              <a:off x="38253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30289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22325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4361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" name="Google Shape;124;p3"/>
            <p:cNvCxnSpPr/>
            <p:nvPr/>
          </p:nvCxnSpPr>
          <p:spPr>
            <a:xfrm>
              <a:off x="6397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" name="Google Shape;125;p3"/>
            <p:cNvCxnSpPr/>
            <p:nvPr/>
          </p:nvCxnSpPr>
          <p:spPr>
            <a:xfrm>
              <a:off x="78073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6" name="Google Shape;126;p3"/>
          <p:cNvSpPr txBox="1"/>
          <p:nvPr>
            <p:ph hasCustomPrompt="1" type="title"/>
          </p:nvPr>
        </p:nvSpPr>
        <p:spPr>
          <a:xfrm>
            <a:off x="2521350" y="876000"/>
            <a:ext cx="676500" cy="12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1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3"/>
          <p:cNvSpPr txBox="1"/>
          <p:nvPr>
            <p:ph idx="2" type="title"/>
          </p:nvPr>
        </p:nvSpPr>
        <p:spPr>
          <a:xfrm>
            <a:off x="3795300" y="977092"/>
            <a:ext cx="2799300" cy="36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28" name="Google Shape;128;p3"/>
          <p:cNvSpPr txBox="1"/>
          <p:nvPr>
            <p:ph idx="1" type="subTitle"/>
          </p:nvPr>
        </p:nvSpPr>
        <p:spPr>
          <a:xfrm>
            <a:off x="3821494" y="1623633"/>
            <a:ext cx="2575800" cy="51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_1_1"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2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27" name="Google Shape;1027;p21"/>
          <p:cNvSpPr txBox="1"/>
          <p:nvPr>
            <p:ph idx="2" type="title"/>
          </p:nvPr>
        </p:nvSpPr>
        <p:spPr>
          <a:xfrm>
            <a:off x="1271550" y="2655193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28" name="Google Shape;1028;p21"/>
          <p:cNvSpPr txBox="1"/>
          <p:nvPr>
            <p:ph idx="1" type="subTitle"/>
          </p:nvPr>
        </p:nvSpPr>
        <p:spPr>
          <a:xfrm>
            <a:off x="897600" y="3015500"/>
            <a:ext cx="22335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9" name="Google Shape;1029;p21"/>
          <p:cNvSpPr txBox="1"/>
          <p:nvPr>
            <p:ph idx="3" type="title"/>
          </p:nvPr>
        </p:nvSpPr>
        <p:spPr>
          <a:xfrm>
            <a:off x="3829202" y="2655193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30" name="Google Shape;1030;p21"/>
          <p:cNvSpPr txBox="1"/>
          <p:nvPr>
            <p:ph idx="4" type="subTitle"/>
          </p:nvPr>
        </p:nvSpPr>
        <p:spPr>
          <a:xfrm>
            <a:off x="3455250" y="3015500"/>
            <a:ext cx="22335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1" name="Google Shape;1031;p21"/>
          <p:cNvSpPr txBox="1"/>
          <p:nvPr>
            <p:ph idx="5" type="title"/>
          </p:nvPr>
        </p:nvSpPr>
        <p:spPr>
          <a:xfrm>
            <a:off x="6386852" y="2655193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32" name="Google Shape;1032;p21"/>
          <p:cNvSpPr txBox="1"/>
          <p:nvPr>
            <p:ph idx="6" type="subTitle"/>
          </p:nvPr>
        </p:nvSpPr>
        <p:spPr>
          <a:xfrm>
            <a:off x="6012900" y="3015500"/>
            <a:ext cx="22335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2_1_1_1"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22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35" name="Google Shape;1035;p22"/>
          <p:cNvSpPr txBox="1"/>
          <p:nvPr>
            <p:ph idx="2" type="title"/>
          </p:nvPr>
        </p:nvSpPr>
        <p:spPr>
          <a:xfrm>
            <a:off x="2229575" y="1173036"/>
            <a:ext cx="17850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698EFF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36" name="Google Shape;1036;p22"/>
          <p:cNvSpPr txBox="1"/>
          <p:nvPr>
            <p:ph idx="1" type="subTitle"/>
          </p:nvPr>
        </p:nvSpPr>
        <p:spPr>
          <a:xfrm>
            <a:off x="2233175" y="1531425"/>
            <a:ext cx="26952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7" name="Google Shape;1037;p22"/>
          <p:cNvSpPr txBox="1"/>
          <p:nvPr>
            <p:ph idx="3" type="title"/>
          </p:nvPr>
        </p:nvSpPr>
        <p:spPr>
          <a:xfrm>
            <a:off x="4181348" y="2365125"/>
            <a:ext cx="17850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16DB9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38" name="Google Shape;1038;p22"/>
          <p:cNvSpPr txBox="1"/>
          <p:nvPr>
            <p:ph idx="4" type="subTitle"/>
          </p:nvPr>
        </p:nvSpPr>
        <p:spPr>
          <a:xfrm>
            <a:off x="4199826" y="2723600"/>
            <a:ext cx="26952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9" name="Google Shape;1039;p22"/>
          <p:cNvSpPr txBox="1"/>
          <p:nvPr>
            <p:ph idx="5" type="title"/>
          </p:nvPr>
        </p:nvSpPr>
        <p:spPr>
          <a:xfrm>
            <a:off x="5615853" y="3557044"/>
            <a:ext cx="17850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40" name="Google Shape;1040;p22"/>
          <p:cNvSpPr txBox="1"/>
          <p:nvPr>
            <p:ph idx="6" type="subTitle"/>
          </p:nvPr>
        </p:nvSpPr>
        <p:spPr>
          <a:xfrm>
            <a:off x="5619450" y="3915525"/>
            <a:ext cx="26952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"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23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3" name="Google Shape;1043;p23"/>
          <p:cNvSpPr txBox="1"/>
          <p:nvPr>
            <p:ph idx="2" type="title"/>
          </p:nvPr>
        </p:nvSpPr>
        <p:spPr>
          <a:xfrm>
            <a:off x="718550" y="1379777"/>
            <a:ext cx="1485600" cy="4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44" name="Google Shape;1044;p23"/>
          <p:cNvSpPr txBox="1"/>
          <p:nvPr>
            <p:ph idx="1" type="subTitle"/>
          </p:nvPr>
        </p:nvSpPr>
        <p:spPr>
          <a:xfrm>
            <a:off x="713225" y="1914075"/>
            <a:ext cx="1802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5" name="Google Shape;1045;p23"/>
          <p:cNvSpPr txBox="1"/>
          <p:nvPr>
            <p:ph idx="3" type="title"/>
          </p:nvPr>
        </p:nvSpPr>
        <p:spPr>
          <a:xfrm>
            <a:off x="722075" y="2847722"/>
            <a:ext cx="1485600" cy="4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46" name="Google Shape;1046;p23"/>
          <p:cNvSpPr txBox="1"/>
          <p:nvPr>
            <p:ph idx="4" type="subTitle"/>
          </p:nvPr>
        </p:nvSpPr>
        <p:spPr>
          <a:xfrm>
            <a:off x="727317" y="3381875"/>
            <a:ext cx="1802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7" name="Google Shape;1047;p23"/>
          <p:cNvSpPr txBox="1"/>
          <p:nvPr>
            <p:ph idx="5" type="title"/>
          </p:nvPr>
        </p:nvSpPr>
        <p:spPr>
          <a:xfrm>
            <a:off x="6947606" y="1379783"/>
            <a:ext cx="1485600" cy="4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48" name="Google Shape;1048;p23"/>
          <p:cNvSpPr txBox="1"/>
          <p:nvPr>
            <p:ph idx="6" type="subTitle"/>
          </p:nvPr>
        </p:nvSpPr>
        <p:spPr>
          <a:xfrm>
            <a:off x="6510590" y="1914075"/>
            <a:ext cx="1925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9" name="Google Shape;1049;p23"/>
          <p:cNvSpPr txBox="1"/>
          <p:nvPr>
            <p:ph idx="7" type="title"/>
          </p:nvPr>
        </p:nvSpPr>
        <p:spPr>
          <a:xfrm>
            <a:off x="6948144" y="2847583"/>
            <a:ext cx="1485600" cy="4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50" name="Google Shape;1050;p23"/>
          <p:cNvSpPr txBox="1"/>
          <p:nvPr>
            <p:ph idx="8" type="subTitle"/>
          </p:nvPr>
        </p:nvSpPr>
        <p:spPr>
          <a:xfrm>
            <a:off x="6505500" y="3381875"/>
            <a:ext cx="1925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_1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24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53" name="Google Shape;1053;p24"/>
          <p:cNvSpPr txBox="1"/>
          <p:nvPr>
            <p:ph idx="2" type="title"/>
          </p:nvPr>
        </p:nvSpPr>
        <p:spPr>
          <a:xfrm>
            <a:off x="2893600" y="2089638"/>
            <a:ext cx="1095300" cy="459600"/>
          </a:xfrm>
          <a:prstGeom prst="rect">
            <a:avLst/>
          </a:prstGeom>
          <a:ln cap="flat" cmpd="sng" w="9525">
            <a:solidFill>
              <a:srgbClr val="16DB9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16DB9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54" name="Google Shape;1054;p24"/>
          <p:cNvSpPr txBox="1"/>
          <p:nvPr>
            <p:ph idx="1" type="subTitle"/>
          </p:nvPr>
        </p:nvSpPr>
        <p:spPr>
          <a:xfrm>
            <a:off x="2827450" y="2720550"/>
            <a:ext cx="1227600" cy="5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5" name="Google Shape;1055;p24"/>
          <p:cNvSpPr txBox="1"/>
          <p:nvPr>
            <p:ph idx="3" type="title"/>
          </p:nvPr>
        </p:nvSpPr>
        <p:spPr>
          <a:xfrm>
            <a:off x="4792600" y="2089638"/>
            <a:ext cx="1095300" cy="459600"/>
          </a:xfrm>
          <a:prstGeom prst="rect">
            <a:avLst/>
          </a:prstGeom>
          <a:ln cap="flat" cmpd="sng" w="9525">
            <a:solidFill>
              <a:srgbClr val="EC446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EC446D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56" name="Google Shape;1056;p24"/>
          <p:cNvSpPr txBox="1"/>
          <p:nvPr>
            <p:ph idx="4" type="subTitle"/>
          </p:nvPr>
        </p:nvSpPr>
        <p:spPr>
          <a:xfrm>
            <a:off x="4726375" y="2720550"/>
            <a:ext cx="1227600" cy="5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7" name="Google Shape;1057;p24"/>
          <p:cNvSpPr txBox="1"/>
          <p:nvPr>
            <p:ph idx="5" type="title"/>
          </p:nvPr>
        </p:nvSpPr>
        <p:spPr>
          <a:xfrm>
            <a:off x="6690550" y="2089638"/>
            <a:ext cx="1095300" cy="459600"/>
          </a:xfrm>
          <a:prstGeom prst="rect">
            <a:avLst/>
          </a:prstGeom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58" name="Google Shape;1058;p24"/>
          <p:cNvSpPr txBox="1"/>
          <p:nvPr>
            <p:ph idx="6" type="subTitle"/>
          </p:nvPr>
        </p:nvSpPr>
        <p:spPr>
          <a:xfrm>
            <a:off x="6624250" y="2720550"/>
            <a:ext cx="1227600" cy="5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9" name="Google Shape;1059;p24"/>
          <p:cNvSpPr txBox="1"/>
          <p:nvPr>
            <p:ph idx="7" type="title"/>
          </p:nvPr>
        </p:nvSpPr>
        <p:spPr>
          <a:xfrm>
            <a:off x="995325" y="2089638"/>
            <a:ext cx="1095300" cy="459600"/>
          </a:xfrm>
          <a:prstGeom prst="rect">
            <a:avLst/>
          </a:prstGeom>
          <a:ln cap="flat" cmpd="sng" w="9525">
            <a:solidFill>
              <a:srgbClr val="698E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698EFF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60" name="Google Shape;1060;p24"/>
          <p:cNvSpPr txBox="1"/>
          <p:nvPr>
            <p:ph idx="8" type="subTitle"/>
          </p:nvPr>
        </p:nvSpPr>
        <p:spPr>
          <a:xfrm>
            <a:off x="929175" y="2720550"/>
            <a:ext cx="1227600" cy="5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25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63" name="Google Shape;1063;p25"/>
          <p:cNvSpPr txBox="1"/>
          <p:nvPr>
            <p:ph hasCustomPrompt="1" idx="2" type="title"/>
          </p:nvPr>
        </p:nvSpPr>
        <p:spPr>
          <a:xfrm>
            <a:off x="1317844" y="1574900"/>
            <a:ext cx="1910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064" name="Google Shape;1064;p25"/>
          <p:cNvSpPr txBox="1"/>
          <p:nvPr>
            <p:ph idx="1" type="subTitle"/>
          </p:nvPr>
        </p:nvSpPr>
        <p:spPr>
          <a:xfrm>
            <a:off x="1405195" y="2426600"/>
            <a:ext cx="17322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65" name="Google Shape;1065;p25"/>
          <p:cNvSpPr txBox="1"/>
          <p:nvPr>
            <p:ph hasCustomPrompt="1" idx="3" type="title"/>
          </p:nvPr>
        </p:nvSpPr>
        <p:spPr>
          <a:xfrm>
            <a:off x="3616513" y="1574900"/>
            <a:ext cx="1910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066" name="Google Shape;1066;p25"/>
          <p:cNvSpPr txBox="1"/>
          <p:nvPr>
            <p:ph idx="4" type="subTitle"/>
          </p:nvPr>
        </p:nvSpPr>
        <p:spPr>
          <a:xfrm>
            <a:off x="3705763" y="2426600"/>
            <a:ext cx="17322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67" name="Google Shape;1067;p25"/>
          <p:cNvSpPr txBox="1"/>
          <p:nvPr>
            <p:ph hasCustomPrompt="1" idx="5" type="title"/>
          </p:nvPr>
        </p:nvSpPr>
        <p:spPr>
          <a:xfrm>
            <a:off x="5915158" y="1574900"/>
            <a:ext cx="19107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068" name="Google Shape;1068;p25"/>
          <p:cNvSpPr txBox="1"/>
          <p:nvPr>
            <p:ph idx="6" type="subTitle"/>
          </p:nvPr>
        </p:nvSpPr>
        <p:spPr>
          <a:xfrm>
            <a:off x="6003438" y="2426600"/>
            <a:ext cx="17322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6"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26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71" name="Google Shape;1071;p26"/>
          <p:cNvGrpSpPr/>
          <p:nvPr/>
        </p:nvGrpSpPr>
        <p:grpSpPr>
          <a:xfrm>
            <a:off x="8056129" y="4329023"/>
            <a:ext cx="374677" cy="275105"/>
            <a:chOff x="6912575" y="4332606"/>
            <a:chExt cx="374677" cy="195638"/>
          </a:xfrm>
        </p:grpSpPr>
        <p:cxnSp>
          <p:nvCxnSpPr>
            <p:cNvPr id="1072" name="Google Shape;1072;p26"/>
            <p:cNvCxnSpPr/>
            <p:nvPr/>
          </p:nvCxnSpPr>
          <p:spPr>
            <a:xfrm>
              <a:off x="6912575" y="4430425"/>
              <a:ext cx="371700" cy="0"/>
            </a:xfrm>
            <a:prstGeom prst="straightConnector1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3" name="Google Shape;1073;p26"/>
            <p:cNvCxnSpPr/>
            <p:nvPr/>
          </p:nvCxnSpPr>
          <p:spPr>
            <a:xfrm>
              <a:off x="7105152" y="4332606"/>
              <a:ext cx="182100" cy="100200"/>
            </a:xfrm>
            <a:prstGeom prst="straightConnector1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4" name="Google Shape;1074;p26"/>
            <p:cNvCxnSpPr/>
            <p:nvPr/>
          </p:nvCxnSpPr>
          <p:spPr>
            <a:xfrm flipH="1">
              <a:off x="7105152" y="4428044"/>
              <a:ext cx="182100" cy="100200"/>
            </a:xfrm>
            <a:prstGeom prst="straightConnector1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75" name="Google Shape;1075;p26"/>
          <p:cNvGrpSpPr/>
          <p:nvPr/>
        </p:nvGrpSpPr>
        <p:grpSpPr>
          <a:xfrm>
            <a:off x="713125" y="4328875"/>
            <a:ext cx="609600" cy="275100"/>
            <a:chOff x="713125" y="4328875"/>
            <a:chExt cx="609600" cy="275100"/>
          </a:xfrm>
        </p:grpSpPr>
        <p:sp>
          <p:nvSpPr>
            <p:cNvPr id="1076" name="Google Shape;1076;p26"/>
            <p:cNvSpPr/>
            <p:nvPr/>
          </p:nvSpPr>
          <p:spPr>
            <a:xfrm>
              <a:off x="713125" y="4328875"/>
              <a:ext cx="609600" cy="275100"/>
            </a:xfrm>
            <a:prstGeom prst="rect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77" name="Google Shape;1077;p26"/>
            <p:cNvCxnSpPr/>
            <p:nvPr/>
          </p:nvCxnSpPr>
          <p:spPr>
            <a:xfrm>
              <a:off x="865625" y="4333800"/>
              <a:ext cx="0" cy="267600"/>
            </a:xfrm>
            <a:prstGeom prst="straightConnector1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8" name="Google Shape;1078;p26"/>
            <p:cNvCxnSpPr/>
            <p:nvPr/>
          </p:nvCxnSpPr>
          <p:spPr>
            <a:xfrm>
              <a:off x="1018025" y="4333800"/>
              <a:ext cx="0" cy="267600"/>
            </a:xfrm>
            <a:prstGeom prst="straightConnector1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9" name="Google Shape;1079;p26"/>
            <p:cNvCxnSpPr/>
            <p:nvPr/>
          </p:nvCxnSpPr>
          <p:spPr>
            <a:xfrm>
              <a:off x="1170425" y="4333800"/>
              <a:ext cx="0" cy="267600"/>
            </a:xfrm>
            <a:prstGeom prst="straightConnector1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80" name="Google Shape;1080;p26"/>
            <p:cNvCxnSpPr>
              <a:stCxn id="1076" idx="1"/>
            </p:cNvCxnSpPr>
            <p:nvPr/>
          </p:nvCxnSpPr>
          <p:spPr>
            <a:xfrm>
              <a:off x="713125" y="4466425"/>
              <a:ext cx="609600" cy="0"/>
            </a:xfrm>
            <a:prstGeom prst="straightConnector1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6_1"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27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6_1_1"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28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6_1_1_1"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29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6_1_1_1_1"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30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" name="Google Shape;131;p4"/>
          <p:cNvSpPr txBox="1"/>
          <p:nvPr>
            <p:ph idx="1" type="body"/>
          </p:nvPr>
        </p:nvSpPr>
        <p:spPr>
          <a:xfrm>
            <a:off x="713225" y="1122300"/>
            <a:ext cx="7717500" cy="3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32" name="Google Shape;132;p4"/>
          <p:cNvGrpSpPr/>
          <p:nvPr/>
        </p:nvGrpSpPr>
        <p:grpSpPr>
          <a:xfrm rot="5400000">
            <a:off x="4425600" y="4586850"/>
            <a:ext cx="292800" cy="609600"/>
            <a:chOff x="231400" y="2266950"/>
            <a:chExt cx="292800" cy="609600"/>
          </a:xfrm>
        </p:grpSpPr>
        <p:cxnSp>
          <p:nvCxnSpPr>
            <p:cNvPr id="133" name="Google Shape;133;p4"/>
            <p:cNvCxnSpPr/>
            <p:nvPr/>
          </p:nvCxnSpPr>
          <p:spPr>
            <a:xfrm>
              <a:off x="313000" y="2266950"/>
              <a:ext cx="129600" cy="0"/>
            </a:xfrm>
            <a:prstGeom prst="straightConnector1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4" name="Google Shape;134;p4"/>
            <p:cNvCxnSpPr/>
            <p:nvPr/>
          </p:nvCxnSpPr>
          <p:spPr>
            <a:xfrm>
              <a:off x="313000" y="2419350"/>
              <a:ext cx="129600" cy="0"/>
            </a:xfrm>
            <a:prstGeom prst="straightConnector1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5" name="Google Shape;135;p4"/>
            <p:cNvCxnSpPr/>
            <p:nvPr/>
          </p:nvCxnSpPr>
          <p:spPr>
            <a:xfrm>
              <a:off x="231400" y="2571750"/>
              <a:ext cx="292800" cy="0"/>
            </a:xfrm>
            <a:prstGeom prst="straightConnector1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6" name="Google Shape;136;p4"/>
            <p:cNvCxnSpPr/>
            <p:nvPr/>
          </p:nvCxnSpPr>
          <p:spPr>
            <a:xfrm>
              <a:off x="313000" y="2724150"/>
              <a:ext cx="129600" cy="0"/>
            </a:xfrm>
            <a:prstGeom prst="straightConnector1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7" name="Google Shape;137;p4"/>
            <p:cNvCxnSpPr/>
            <p:nvPr/>
          </p:nvCxnSpPr>
          <p:spPr>
            <a:xfrm>
              <a:off x="313000" y="2876550"/>
              <a:ext cx="129600" cy="0"/>
            </a:xfrm>
            <a:prstGeom prst="straightConnector1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6_1_1_1_1_1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3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6_1_1_1_1_1_1_1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32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33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5" name="Google Shape;1095;p33"/>
          <p:cNvSpPr txBox="1"/>
          <p:nvPr>
            <p:ph idx="2" type="title"/>
          </p:nvPr>
        </p:nvSpPr>
        <p:spPr>
          <a:xfrm>
            <a:off x="1271550" y="1306243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96" name="Google Shape;1096;p33"/>
          <p:cNvSpPr txBox="1"/>
          <p:nvPr>
            <p:ph idx="1" type="subTitle"/>
          </p:nvPr>
        </p:nvSpPr>
        <p:spPr>
          <a:xfrm>
            <a:off x="897600" y="1666550"/>
            <a:ext cx="2233500" cy="7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7" name="Google Shape;1097;p33"/>
          <p:cNvSpPr txBox="1"/>
          <p:nvPr>
            <p:ph idx="3" type="title"/>
          </p:nvPr>
        </p:nvSpPr>
        <p:spPr>
          <a:xfrm>
            <a:off x="3829202" y="1306243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098" name="Google Shape;1098;p33"/>
          <p:cNvSpPr txBox="1"/>
          <p:nvPr>
            <p:ph idx="4" type="subTitle"/>
          </p:nvPr>
        </p:nvSpPr>
        <p:spPr>
          <a:xfrm>
            <a:off x="3455250" y="1666550"/>
            <a:ext cx="2233500" cy="7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9" name="Google Shape;1099;p33"/>
          <p:cNvSpPr txBox="1"/>
          <p:nvPr>
            <p:ph idx="5" type="title"/>
          </p:nvPr>
        </p:nvSpPr>
        <p:spPr>
          <a:xfrm>
            <a:off x="6386852" y="1306243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100" name="Google Shape;1100;p33"/>
          <p:cNvSpPr txBox="1"/>
          <p:nvPr>
            <p:ph idx="6" type="subTitle"/>
          </p:nvPr>
        </p:nvSpPr>
        <p:spPr>
          <a:xfrm>
            <a:off x="6012900" y="1666550"/>
            <a:ext cx="2233500" cy="7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1" name="Google Shape;1101;p33"/>
          <p:cNvSpPr txBox="1"/>
          <p:nvPr>
            <p:ph idx="7" type="title"/>
          </p:nvPr>
        </p:nvSpPr>
        <p:spPr>
          <a:xfrm>
            <a:off x="1271550" y="3029893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102" name="Google Shape;1102;p33"/>
          <p:cNvSpPr txBox="1"/>
          <p:nvPr>
            <p:ph idx="8" type="subTitle"/>
          </p:nvPr>
        </p:nvSpPr>
        <p:spPr>
          <a:xfrm>
            <a:off x="897600" y="3390200"/>
            <a:ext cx="2233500" cy="7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" name="Google Shape;1103;p33"/>
          <p:cNvSpPr txBox="1"/>
          <p:nvPr>
            <p:ph idx="9" type="title"/>
          </p:nvPr>
        </p:nvSpPr>
        <p:spPr>
          <a:xfrm>
            <a:off x="3829202" y="3029893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104" name="Google Shape;1104;p33"/>
          <p:cNvSpPr txBox="1"/>
          <p:nvPr>
            <p:ph idx="13" type="subTitle"/>
          </p:nvPr>
        </p:nvSpPr>
        <p:spPr>
          <a:xfrm>
            <a:off x="3455250" y="3390200"/>
            <a:ext cx="2233500" cy="7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5" name="Google Shape;1105;p33"/>
          <p:cNvSpPr txBox="1"/>
          <p:nvPr>
            <p:ph idx="14" type="title"/>
          </p:nvPr>
        </p:nvSpPr>
        <p:spPr>
          <a:xfrm>
            <a:off x="6386852" y="3029893"/>
            <a:ext cx="1485600" cy="2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 sz="2200">
                <a:solidFill>
                  <a:srgbClr val="8875B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rlow Condensed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1106" name="Google Shape;1106;p33"/>
          <p:cNvSpPr txBox="1"/>
          <p:nvPr>
            <p:ph idx="15" type="subTitle"/>
          </p:nvPr>
        </p:nvSpPr>
        <p:spPr>
          <a:xfrm>
            <a:off x="6012900" y="3390200"/>
            <a:ext cx="2233500" cy="7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07" name="Google Shape;1107;p33"/>
          <p:cNvGrpSpPr/>
          <p:nvPr/>
        </p:nvGrpSpPr>
        <p:grpSpPr>
          <a:xfrm>
            <a:off x="1816067" y="4501444"/>
            <a:ext cx="338266" cy="338310"/>
            <a:chOff x="1016100" y="4225950"/>
            <a:chExt cx="441600" cy="441600"/>
          </a:xfrm>
        </p:grpSpPr>
        <p:sp>
          <p:nvSpPr>
            <p:cNvPr id="1108" name="Google Shape;1108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" name="Google Shape;1110;p33"/>
          <p:cNvGrpSpPr/>
          <p:nvPr/>
        </p:nvGrpSpPr>
        <p:grpSpPr>
          <a:xfrm>
            <a:off x="1363746" y="4501444"/>
            <a:ext cx="338266" cy="338310"/>
            <a:chOff x="1016100" y="4225950"/>
            <a:chExt cx="441600" cy="441600"/>
          </a:xfrm>
        </p:grpSpPr>
        <p:sp>
          <p:nvSpPr>
            <p:cNvPr id="1111" name="Google Shape;1111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" name="Google Shape;1113;p33"/>
          <p:cNvGrpSpPr/>
          <p:nvPr/>
        </p:nvGrpSpPr>
        <p:grpSpPr>
          <a:xfrm>
            <a:off x="911417" y="4501444"/>
            <a:ext cx="338266" cy="338310"/>
            <a:chOff x="1016100" y="4225950"/>
            <a:chExt cx="441600" cy="441600"/>
          </a:xfrm>
        </p:grpSpPr>
        <p:sp>
          <p:nvSpPr>
            <p:cNvPr id="1114" name="Google Shape;1114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3"/>
          <p:cNvGrpSpPr/>
          <p:nvPr/>
        </p:nvGrpSpPr>
        <p:grpSpPr>
          <a:xfrm>
            <a:off x="2268511" y="4501444"/>
            <a:ext cx="338266" cy="338310"/>
            <a:chOff x="1016100" y="4225950"/>
            <a:chExt cx="441600" cy="441600"/>
          </a:xfrm>
        </p:grpSpPr>
        <p:sp>
          <p:nvSpPr>
            <p:cNvPr id="1117" name="Google Shape;1117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3"/>
          <p:cNvGrpSpPr/>
          <p:nvPr/>
        </p:nvGrpSpPr>
        <p:grpSpPr>
          <a:xfrm>
            <a:off x="2721234" y="4501444"/>
            <a:ext cx="338266" cy="338310"/>
            <a:chOff x="1016100" y="4225950"/>
            <a:chExt cx="441600" cy="441600"/>
          </a:xfrm>
        </p:grpSpPr>
        <p:sp>
          <p:nvSpPr>
            <p:cNvPr id="1120" name="Google Shape;1120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3"/>
          <p:cNvGrpSpPr/>
          <p:nvPr/>
        </p:nvGrpSpPr>
        <p:grpSpPr>
          <a:xfrm>
            <a:off x="3469955" y="4501444"/>
            <a:ext cx="338266" cy="338310"/>
            <a:chOff x="1016100" y="4225950"/>
            <a:chExt cx="441600" cy="441600"/>
          </a:xfrm>
        </p:grpSpPr>
        <p:sp>
          <p:nvSpPr>
            <p:cNvPr id="1123" name="Google Shape;1123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" name="Google Shape;1125;p33"/>
          <p:cNvGrpSpPr/>
          <p:nvPr/>
        </p:nvGrpSpPr>
        <p:grpSpPr>
          <a:xfrm>
            <a:off x="3922354" y="4501444"/>
            <a:ext cx="338266" cy="338310"/>
            <a:chOff x="1016100" y="4225950"/>
            <a:chExt cx="441600" cy="441600"/>
          </a:xfrm>
        </p:grpSpPr>
        <p:sp>
          <p:nvSpPr>
            <p:cNvPr id="1126" name="Google Shape;1126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" name="Google Shape;1128;p33"/>
          <p:cNvGrpSpPr/>
          <p:nvPr/>
        </p:nvGrpSpPr>
        <p:grpSpPr>
          <a:xfrm>
            <a:off x="4373933" y="4501444"/>
            <a:ext cx="338266" cy="338310"/>
            <a:chOff x="1016100" y="4225950"/>
            <a:chExt cx="441600" cy="441600"/>
          </a:xfrm>
        </p:grpSpPr>
        <p:sp>
          <p:nvSpPr>
            <p:cNvPr id="1129" name="Google Shape;1129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" name="Google Shape;1131;p33"/>
          <p:cNvGrpSpPr/>
          <p:nvPr/>
        </p:nvGrpSpPr>
        <p:grpSpPr>
          <a:xfrm>
            <a:off x="4826329" y="4501444"/>
            <a:ext cx="338266" cy="338310"/>
            <a:chOff x="1016100" y="4225950"/>
            <a:chExt cx="441600" cy="441600"/>
          </a:xfrm>
        </p:grpSpPr>
        <p:sp>
          <p:nvSpPr>
            <p:cNvPr id="1132" name="Google Shape;1132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" name="Google Shape;1134;p33"/>
          <p:cNvGrpSpPr/>
          <p:nvPr/>
        </p:nvGrpSpPr>
        <p:grpSpPr>
          <a:xfrm>
            <a:off x="6508121" y="4501444"/>
            <a:ext cx="338266" cy="338310"/>
            <a:chOff x="1016100" y="4225950"/>
            <a:chExt cx="441600" cy="441600"/>
          </a:xfrm>
        </p:grpSpPr>
        <p:sp>
          <p:nvSpPr>
            <p:cNvPr id="1135" name="Google Shape;1135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" name="Google Shape;1137;p33"/>
          <p:cNvGrpSpPr/>
          <p:nvPr/>
        </p:nvGrpSpPr>
        <p:grpSpPr>
          <a:xfrm>
            <a:off x="6960492" y="4501444"/>
            <a:ext cx="338266" cy="338310"/>
            <a:chOff x="1016100" y="4225950"/>
            <a:chExt cx="441600" cy="441600"/>
          </a:xfrm>
        </p:grpSpPr>
        <p:sp>
          <p:nvSpPr>
            <p:cNvPr id="1138" name="Google Shape;1138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" name="Google Shape;1140;p33"/>
          <p:cNvGrpSpPr/>
          <p:nvPr/>
        </p:nvGrpSpPr>
        <p:grpSpPr>
          <a:xfrm>
            <a:off x="7412921" y="4501444"/>
            <a:ext cx="338266" cy="338310"/>
            <a:chOff x="1016100" y="4225950"/>
            <a:chExt cx="441600" cy="441600"/>
          </a:xfrm>
        </p:grpSpPr>
        <p:sp>
          <p:nvSpPr>
            <p:cNvPr id="1141" name="Google Shape;1141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" name="Google Shape;1143;p33"/>
          <p:cNvGrpSpPr/>
          <p:nvPr/>
        </p:nvGrpSpPr>
        <p:grpSpPr>
          <a:xfrm>
            <a:off x="5278729" y="4501444"/>
            <a:ext cx="338266" cy="338310"/>
            <a:chOff x="1016100" y="4225950"/>
            <a:chExt cx="441600" cy="441600"/>
          </a:xfrm>
        </p:grpSpPr>
        <p:sp>
          <p:nvSpPr>
            <p:cNvPr id="1144" name="Google Shape;1144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" name="Google Shape;1146;p33"/>
          <p:cNvGrpSpPr/>
          <p:nvPr/>
        </p:nvGrpSpPr>
        <p:grpSpPr>
          <a:xfrm>
            <a:off x="6055721" y="4501444"/>
            <a:ext cx="338266" cy="338310"/>
            <a:chOff x="1016100" y="4225950"/>
            <a:chExt cx="441600" cy="441600"/>
          </a:xfrm>
        </p:grpSpPr>
        <p:sp>
          <p:nvSpPr>
            <p:cNvPr id="1147" name="Google Shape;1147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33"/>
          <p:cNvGrpSpPr/>
          <p:nvPr/>
        </p:nvGrpSpPr>
        <p:grpSpPr>
          <a:xfrm>
            <a:off x="7865321" y="4501444"/>
            <a:ext cx="338266" cy="338310"/>
            <a:chOff x="1016100" y="4225950"/>
            <a:chExt cx="441600" cy="441600"/>
          </a:xfrm>
        </p:grpSpPr>
        <p:sp>
          <p:nvSpPr>
            <p:cNvPr id="1150" name="Google Shape;1150;p33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34"/>
          <p:cNvSpPr/>
          <p:nvPr/>
        </p:nvSpPr>
        <p:spPr>
          <a:xfrm>
            <a:off x="1342313" y="539500"/>
            <a:ext cx="817200" cy="16257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34"/>
          <p:cNvSpPr/>
          <p:nvPr/>
        </p:nvSpPr>
        <p:spPr>
          <a:xfrm>
            <a:off x="1342313" y="3700975"/>
            <a:ext cx="817200" cy="9030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34"/>
          <p:cNvSpPr/>
          <p:nvPr/>
        </p:nvSpPr>
        <p:spPr>
          <a:xfrm>
            <a:off x="1342313" y="2933101"/>
            <a:ext cx="817200" cy="7680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34"/>
          <p:cNvSpPr/>
          <p:nvPr/>
        </p:nvSpPr>
        <p:spPr>
          <a:xfrm>
            <a:off x="1342313" y="2165250"/>
            <a:ext cx="817200" cy="7680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7" name="Google Shape;1157;p34"/>
          <p:cNvGrpSpPr/>
          <p:nvPr/>
        </p:nvGrpSpPr>
        <p:grpSpPr>
          <a:xfrm>
            <a:off x="1433028" y="2224265"/>
            <a:ext cx="638244" cy="638377"/>
            <a:chOff x="1016100" y="4225950"/>
            <a:chExt cx="441600" cy="441600"/>
          </a:xfrm>
        </p:grpSpPr>
        <p:sp>
          <p:nvSpPr>
            <p:cNvPr id="1158" name="Google Shape;1158;p3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" name="Google Shape;1160;p34"/>
          <p:cNvGrpSpPr/>
          <p:nvPr/>
        </p:nvGrpSpPr>
        <p:grpSpPr>
          <a:xfrm>
            <a:off x="1433028" y="2997920"/>
            <a:ext cx="638244" cy="638377"/>
            <a:chOff x="1016100" y="4225950"/>
            <a:chExt cx="441600" cy="441600"/>
          </a:xfrm>
        </p:grpSpPr>
        <p:sp>
          <p:nvSpPr>
            <p:cNvPr id="1161" name="Google Shape;1161;p3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" name="Google Shape;1163;p34"/>
          <p:cNvGrpSpPr/>
          <p:nvPr/>
        </p:nvGrpSpPr>
        <p:grpSpPr>
          <a:xfrm>
            <a:off x="1380638" y="3780997"/>
            <a:ext cx="743036" cy="743213"/>
            <a:chOff x="1016100" y="4225950"/>
            <a:chExt cx="441600" cy="441600"/>
          </a:xfrm>
        </p:grpSpPr>
        <p:sp>
          <p:nvSpPr>
            <p:cNvPr id="1164" name="Google Shape;1164;p3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" name="Google Shape;1166;p34"/>
          <p:cNvGrpSpPr/>
          <p:nvPr/>
        </p:nvGrpSpPr>
        <p:grpSpPr>
          <a:xfrm>
            <a:off x="1446789" y="683330"/>
            <a:ext cx="607326" cy="1338037"/>
            <a:chOff x="2714138" y="4177325"/>
            <a:chExt cx="265800" cy="585600"/>
          </a:xfrm>
        </p:grpSpPr>
        <p:sp>
          <p:nvSpPr>
            <p:cNvPr id="1167" name="Google Shape;1167;p34"/>
            <p:cNvSpPr/>
            <p:nvPr/>
          </p:nvSpPr>
          <p:spPr>
            <a:xfrm>
              <a:off x="2714138" y="4177325"/>
              <a:ext cx="265800" cy="5856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2743250" y="4213175"/>
              <a:ext cx="207600" cy="513900"/>
            </a:xfrm>
            <a:prstGeom prst="roundRect">
              <a:avLst>
                <a:gd fmla="val 49952" name="adj"/>
              </a:avLst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9" name="Google Shape;1169;p34"/>
          <p:cNvSpPr/>
          <p:nvPr/>
        </p:nvSpPr>
        <p:spPr>
          <a:xfrm>
            <a:off x="6984488" y="539500"/>
            <a:ext cx="817200" cy="10467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34"/>
          <p:cNvSpPr/>
          <p:nvPr/>
        </p:nvSpPr>
        <p:spPr>
          <a:xfrm>
            <a:off x="6984488" y="1586200"/>
            <a:ext cx="817200" cy="3017700"/>
          </a:xfrm>
          <a:prstGeom prst="rect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1" name="Google Shape;1171;p34"/>
          <p:cNvGrpSpPr/>
          <p:nvPr/>
        </p:nvGrpSpPr>
        <p:grpSpPr>
          <a:xfrm>
            <a:off x="7075203" y="1678940"/>
            <a:ext cx="638244" cy="638377"/>
            <a:chOff x="1016100" y="4225950"/>
            <a:chExt cx="441600" cy="441600"/>
          </a:xfrm>
        </p:grpSpPr>
        <p:sp>
          <p:nvSpPr>
            <p:cNvPr id="1172" name="Google Shape;1172;p3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" name="Google Shape;1174;p34"/>
          <p:cNvGrpSpPr/>
          <p:nvPr/>
        </p:nvGrpSpPr>
        <p:grpSpPr>
          <a:xfrm>
            <a:off x="7022813" y="691247"/>
            <a:ext cx="743036" cy="743213"/>
            <a:chOff x="1016100" y="4225950"/>
            <a:chExt cx="441600" cy="441600"/>
          </a:xfrm>
        </p:grpSpPr>
        <p:sp>
          <p:nvSpPr>
            <p:cNvPr id="1175" name="Google Shape;1175;p3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" name="Google Shape;1177;p34"/>
          <p:cNvGrpSpPr/>
          <p:nvPr/>
        </p:nvGrpSpPr>
        <p:grpSpPr>
          <a:xfrm>
            <a:off x="7075203" y="2410215"/>
            <a:ext cx="638244" cy="638377"/>
            <a:chOff x="1016100" y="4225950"/>
            <a:chExt cx="441600" cy="441600"/>
          </a:xfrm>
        </p:grpSpPr>
        <p:sp>
          <p:nvSpPr>
            <p:cNvPr id="1178" name="Google Shape;1178;p3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" name="Google Shape;1180;p34"/>
          <p:cNvGrpSpPr/>
          <p:nvPr/>
        </p:nvGrpSpPr>
        <p:grpSpPr>
          <a:xfrm>
            <a:off x="7075203" y="3141490"/>
            <a:ext cx="638244" cy="638377"/>
            <a:chOff x="1016100" y="4225950"/>
            <a:chExt cx="441600" cy="441600"/>
          </a:xfrm>
        </p:grpSpPr>
        <p:sp>
          <p:nvSpPr>
            <p:cNvPr id="1181" name="Google Shape;1181;p3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" name="Google Shape;1183;p34"/>
          <p:cNvGrpSpPr/>
          <p:nvPr/>
        </p:nvGrpSpPr>
        <p:grpSpPr>
          <a:xfrm>
            <a:off x="7075203" y="3872765"/>
            <a:ext cx="638244" cy="638377"/>
            <a:chOff x="1016100" y="4225950"/>
            <a:chExt cx="441600" cy="441600"/>
          </a:xfrm>
        </p:grpSpPr>
        <p:sp>
          <p:nvSpPr>
            <p:cNvPr id="1184" name="Google Shape;1184;p34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6" name="Google Shape;1186;p34"/>
          <p:cNvSpPr txBox="1"/>
          <p:nvPr>
            <p:ph type="title"/>
          </p:nvPr>
        </p:nvSpPr>
        <p:spPr>
          <a:xfrm>
            <a:off x="2682788" y="655749"/>
            <a:ext cx="3778200" cy="81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87" name="Google Shape;1187;p34"/>
          <p:cNvSpPr txBox="1"/>
          <p:nvPr/>
        </p:nvSpPr>
        <p:spPr>
          <a:xfrm>
            <a:off x="2688500" y="3526050"/>
            <a:ext cx="35289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5"/>
                </a:solidFill>
                <a:latin typeface="Questrial"/>
                <a:ea typeface="Questrial"/>
                <a:cs typeface="Questrial"/>
                <a:sym typeface="Questrial"/>
              </a:rPr>
              <a:t>CREDITS: This presentation template was created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5"/>
                </a:solidFill>
                <a:latin typeface="Questrial"/>
                <a:ea typeface="Questrial"/>
                <a:cs typeface="Questrial"/>
                <a:sym typeface="Questrial"/>
              </a:rPr>
              <a:t>, including icons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5"/>
                </a:solidFill>
                <a:latin typeface="Questrial"/>
                <a:ea typeface="Questrial"/>
                <a:cs typeface="Questrial"/>
                <a:sym typeface="Questrial"/>
              </a:rPr>
              <a:t>, infographics &amp; images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5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 sz="1200">
              <a:solidFill>
                <a:schemeClr val="accent5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88" name="Google Shape;1188;p34"/>
          <p:cNvSpPr txBox="1"/>
          <p:nvPr>
            <p:ph idx="1" type="subTitle"/>
          </p:nvPr>
        </p:nvSpPr>
        <p:spPr>
          <a:xfrm>
            <a:off x="2682663" y="1679100"/>
            <a:ext cx="3778200" cy="11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9"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35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1" name="Google Shape;1191;p35"/>
          <p:cNvSpPr txBox="1"/>
          <p:nvPr>
            <p:ph idx="1" type="body"/>
          </p:nvPr>
        </p:nvSpPr>
        <p:spPr>
          <a:xfrm>
            <a:off x="713225" y="1122300"/>
            <a:ext cx="7717500" cy="4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>
                <a:solidFill>
                  <a:schemeClr val="accent5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9_1"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36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4" name="Google Shape;1194;p36"/>
          <p:cNvSpPr txBox="1"/>
          <p:nvPr>
            <p:ph idx="1" type="body"/>
          </p:nvPr>
        </p:nvSpPr>
        <p:spPr>
          <a:xfrm>
            <a:off x="713225" y="1122300"/>
            <a:ext cx="7717500" cy="3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"/>
          <p:cNvSpPr txBox="1"/>
          <p:nvPr>
            <p:ph idx="1" type="subTitle"/>
          </p:nvPr>
        </p:nvSpPr>
        <p:spPr>
          <a:xfrm>
            <a:off x="1168714" y="3299372"/>
            <a:ext cx="23055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5"/>
          <p:cNvSpPr txBox="1"/>
          <p:nvPr>
            <p:ph idx="2" type="subTitle"/>
          </p:nvPr>
        </p:nvSpPr>
        <p:spPr>
          <a:xfrm>
            <a:off x="5669764" y="3299375"/>
            <a:ext cx="2305500" cy="7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F0E1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5"/>
          <p:cNvSpPr txBox="1"/>
          <p:nvPr>
            <p:ph type="title"/>
          </p:nvPr>
        </p:nvSpPr>
        <p:spPr>
          <a:xfrm>
            <a:off x="1268613" y="2384722"/>
            <a:ext cx="21057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" name="Google Shape;142;p5"/>
          <p:cNvSpPr txBox="1"/>
          <p:nvPr>
            <p:ph idx="3" type="title"/>
          </p:nvPr>
        </p:nvSpPr>
        <p:spPr>
          <a:xfrm>
            <a:off x="5769663" y="2384722"/>
            <a:ext cx="21057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16DB9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43" name="Google Shape;143;p5"/>
          <p:cNvGrpSpPr/>
          <p:nvPr/>
        </p:nvGrpSpPr>
        <p:grpSpPr>
          <a:xfrm>
            <a:off x="3948386" y="1759581"/>
            <a:ext cx="1247247" cy="1624594"/>
            <a:chOff x="400525" y="2625350"/>
            <a:chExt cx="841200" cy="1095700"/>
          </a:xfrm>
        </p:grpSpPr>
        <p:sp>
          <p:nvSpPr>
            <p:cNvPr id="144" name="Google Shape;144;p5"/>
            <p:cNvSpPr/>
            <p:nvPr/>
          </p:nvSpPr>
          <p:spPr>
            <a:xfrm rot="-2700000">
              <a:off x="523716" y="2876441"/>
              <a:ext cx="594818" cy="594818"/>
            </a:xfrm>
            <a:prstGeom prst="rect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 rot="-2700000">
              <a:off x="676738" y="3029388"/>
              <a:ext cx="288924" cy="288924"/>
            </a:xfrm>
            <a:prstGeom prst="rect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" name="Google Shape;146;p5"/>
            <p:cNvGrpSpPr/>
            <p:nvPr/>
          </p:nvGrpSpPr>
          <p:grpSpPr>
            <a:xfrm>
              <a:off x="402487" y="2625350"/>
              <a:ext cx="838025" cy="419100"/>
              <a:chOff x="402487" y="2625350"/>
              <a:chExt cx="838025" cy="419100"/>
            </a:xfrm>
          </p:grpSpPr>
          <p:cxnSp>
            <p:nvCxnSpPr>
              <p:cNvPr id="147" name="Google Shape;147;p5"/>
              <p:cNvCxnSpPr/>
              <p:nvPr/>
            </p:nvCxnSpPr>
            <p:spPr>
              <a:xfrm>
                <a:off x="402487" y="2625350"/>
                <a:ext cx="421800" cy="41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" name="Google Shape;148;p5"/>
              <p:cNvCxnSpPr/>
              <p:nvPr/>
            </p:nvCxnSpPr>
            <p:spPr>
              <a:xfrm flipH="1">
                <a:off x="818713" y="2625350"/>
                <a:ext cx="421800" cy="41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49" name="Google Shape;149;p5"/>
            <p:cNvGrpSpPr/>
            <p:nvPr/>
          </p:nvGrpSpPr>
          <p:grpSpPr>
            <a:xfrm rot="10800000">
              <a:off x="402487" y="3301950"/>
              <a:ext cx="838025" cy="419100"/>
              <a:chOff x="402487" y="2625350"/>
              <a:chExt cx="838025" cy="419100"/>
            </a:xfrm>
          </p:grpSpPr>
          <p:cxnSp>
            <p:nvCxnSpPr>
              <p:cNvPr id="150" name="Google Shape;150;p5"/>
              <p:cNvCxnSpPr/>
              <p:nvPr/>
            </p:nvCxnSpPr>
            <p:spPr>
              <a:xfrm>
                <a:off x="402487" y="2625350"/>
                <a:ext cx="421800" cy="41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" name="Google Shape;151;p5"/>
              <p:cNvCxnSpPr/>
              <p:nvPr/>
            </p:nvCxnSpPr>
            <p:spPr>
              <a:xfrm flipH="1">
                <a:off x="818713" y="2625350"/>
                <a:ext cx="421800" cy="41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98E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6" name="Google Shape;156;p7"/>
          <p:cNvSpPr txBox="1"/>
          <p:nvPr>
            <p:ph idx="1" type="subTitle"/>
          </p:nvPr>
        </p:nvSpPr>
        <p:spPr>
          <a:xfrm>
            <a:off x="2309400" y="1480950"/>
            <a:ext cx="4525200" cy="11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E12"/>
              </a:buClr>
              <a:buSzPts val="2800"/>
              <a:buNone/>
              <a:defRPr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7" name="Google Shape;157;p7"/>
          <p:cNvSpPr/>
          <p:nvPr/>
        </p:nvSpPr>
        <p:spPr>
          <a:xfrm>
            <a:off x="706175" y="3119600"/>
            <a:ext cx="7724700" cy="2244600"/>
          </a:xfrm>
          <a:prstGeom prst="rect">
            <a:avLst/>
          </a:prstGeom>
          <a:noFill/>
          <a:ln cap="flat" cmpd="sng" w="9525">
            <a:solidFill>
              <a:srgbClr val="16DB9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7"/>
          <p:cNvGrpSpPr/>
          <p:nvPr/>
        </p:nvGrpSpPr>
        <p:grpSpPr>
          <a:xfrm>
            <a:off x="1592197" y="3376310"/>
            <a:ext cx="5959587" cy="2181537"/>
            <a:chOff x="1330275" y="2770200"/>
            <a:chExt cx="6483450" cy="2373300"/>
          </a:xfrm>
        </p:grpSpPr>
        <p:grpSp>
          <p:nvGrpSpPr>
            <p:cNvPr id="159" name="Google Shape;159;p7"/>
            <p:cNvGrpSpPr/>
            <p:nvPr/>
          </p:nvGrpSpPr>
          <p:grpSpPr>
            <a:xfrm>
              <a:off x="1330275" y="2770200"/>
              <a:ext cx="2373300" cy="2373300"/>
              <a:chOff x="1190575" y="1107025"/>
              <a:chExt cx="2373300" cy="2373300"/>
            </a:xfrm>
          </p:grpSpPr>
          <p:sp>
            <p:nvSpPr>
              <p:cNvPr id="160" name="Google Shape;160;p7"/>
              <p:cNvSpPr/>
              <p:nvPr/>
            </p:nvSpPr>
            <p:spPr>
              <a:xfrm>
                <a:off x="1190575" y="1107025"/>
                <a:ext cx="2373300" cy="2373300"/>
              </a:xfrm>
              <a:prstGeom prst="ellipse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7"/>
              <p:cNvSpPr/>
              <p:nvPr/>
            </p:nvSpPr>
            <p:spPr>
              <a:xfrm>
                <a:off x="2030025" y="1946425"/>
                <a:ext cx="694500" cy="694500"/>
              </a:xfrm>
              <a:prstGeom prst="ellipse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2159800" y="2076200"/>
                <a:ext cx="435000" cy="435000"/>
              </a:xfrm>
              <a:prstGeom prst="ellipse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2312450" y="2228850"/>
                <a:ext cx="129600" cy="129600"/>
              </a:xfrm>
              <a:prstGeom prst="ellipse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64" name="Google Shape;164;p7"/>
              <p:cNvCxnSpPr/>
              <p:nvPr/>
            </p:nvCxnSpPr>
            <p:spPr>
              <a:xfrm flipH="1">
                <a:off x="2716750" y="1564925"/>
                <a:ext cx="343500" cy="366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5" name="Google Shape;165;p7"/>
              <p:cNvCxnSpPr/>
              <p:nvPr/>
            </p:nvCxnSpPr>
            <p:spPr>
              <a:xfrm>
                <a:off x="2553675" y="2770450"/>
                <a:ext cx="117300" cy="4809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6" name="Google Shape;166;p7"/>
              <p:cNvCxnSpPr/>
              <p:nvPr/>
            </p:nvCxnSpPr>
            <p:spPr>
              <a:xfrm>
                <a:off x="1404275" y="2053325"/>
                <a:ext cx="488400" cy="1299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67" name="Google Shape;167;p7"/>
            <p:cNvGrpSpPr/>
            <p:nvPr/>
          </p:nvGrpSpPr>
          <p:grpSpPr>
            <a:xfrm>
              <a:off x="4104984" y="3762235"/>
              <a:ext cx="934039" cy="435113"/>
              <a:chOff x="248925" y="1171525"/>
              <a:chExt cx="6960050" cy="3242275"/>
            </a:xfrm>
          </p:grpSpPr>
          <p:sp>
            <p:nvSpPr>
              <p:cNvPr id="168" name="Google Shape;168;p7"/>
              <p:cNvSpPr/>
              <p:nvPr/>
            </p:nvSpPr>
            <p:spPr>
              <a:xfrm>
                <a:off x="248925" y="1780350"/>
                <a:ext cx="6960050" cy="2633450"/>
              </a:xfrm>
              <a:custGeom>
                <a:rect b="b" l="l" r="r" t="t"/>
                <a:pathLst>
                  <a:path extrusionOk="0" fill="none" h="105338" w="278402">
                    <a:moveTo>
                      <a:pt x="154475" y="0"/>
                    </a:moveTo>
                    <a:lnTo>
                      <a:pt x="225661" y="0"/>
                    </a:lnTo>
                    <a:cubicBezTo>
                      <a:pt x="254769" y="0"/>
                      <a:pt x="278401" y="23633"/>
                      <a:pt x="278401" y="52741"/>
                    </a:cubicBezTo>
                    <a:lnTo>
                      <a:pt x="278401" y="52741"/>
                    </a:lnTo>
                    <a:cubicBezTo>
                      <a:pt x="278401" y="81849"/>
                      <a:pt x="254769" y="105337"/>
                      <a:pt x="225661" y="105337"/>
                    </a:cubicBezTo>
                    <a:lnTo>
                      <a:pt x="52741" y="105337"/>
                    </a:lnTo>
                    <a:cubicBezTo>
                      <a:pt x="23633" y="105337"/>
                      <a:pt x="0" y="81849"/>
                      <a:pt x="0" y="52741"/>
                    </a:cubicBezTo>
                    <a:lnTo>
                      <a:pt x="0" y="52741"/>
                    </a:lnTo>
                    <a:cubicBezTo>
                      <a:pt x="0" y="23633"/>
                      <a:pt x="23633" y="0"/>
                      <a:pt x="52741" y="0"/>
                    </a:cubicBezTo>
                    <a:lnTo>
                      <a:pt x="72338" y="0"/>
                    </a:lnTo>
                  </a:path>
                </a:pathLst>
              </a:custGeom>
              <a:noFill/>
              <a:ln cap="rnd" cmpd="sng" w="19050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7"/>
              <p:cNvSpPr/>
              <p:nvPr/>
            </p:nvSpPr>
            <p:spPr>
              <a:xfrm>
                <a:off x="3037250" y="1171525"/>
                <a:ext cx="1055550" cy="1217675"/>
              </a:xfrm>
              <a:custGeom>
                <a:rect b="b" l="l" r="r" t="t"/>
                <a:pathLst>
                  <a:path extrusionOk="0" fill="none" h="48707" w="42222">
                    <a:moveTo>
                      <a:pt x="1" y="24353"/>
                    </a:moveTo>
                    <a:lnTo>
                      <a:pt x="42222" y="48706"/>
                    </a:lnTo>
                    <a:lnTo>
                      <a:pt x="42222" y="0"/>
                    </a:lnTo>
                    <a:close/>
                  </a:path>
                </a:pathLst>
              </a:custGeom>
              <a:noFill/>
              <a:ln cap="rnd" cmpd="sng" w="19050">
                <a:solidFill>
                  <a:srgbClr val="EC446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" name="Google Shape;170;p7"/>
            <p:cNvGrpSpPr/>
            <p:nvPr/>
          </p:nvGrpSpPr>
          <p:grpSpPr>
            <a:xfrm>
              <a:off x="5440425" y="2770200"/>
              <a:ext cx="2373300" cy="2373300"/>
              <a:chOff x="1190575" y="1107025"/>
              <a:chExt cx="2373300" cy="2373300"/>
            </a:xfrm>
          </p:grpSpPr>
          <p:sp>
            <p:nvSpPr>
              <p:cNvPr id="171" name="Google Shape;171;p7"/>
              <p:cNvSpPr/>
              <p:nvPr/>
            </p:nvSpPr>
            <p:spPr>
              <a:xfrm>
                <a:off x="1190575" y="1107025"/>
                <a:ext cx="2373300" cy="2373300"/>
              </a:xfrm>
              <a:prstGeom prst="ellipse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7"/>
              <p:cNvSpPr/>
              <p:nvPr/>
            </p:nvSpPr>
            <p:spPr>
              <a:xfrm>
                <a:off x="2030025" y="1946425"/>
                <a:ext cx="694500" cy="694500"/>
              </a:xfrm>
              <a:prstGeom prst="ellipse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7"/>
              <p:cNvSpPr/>
              <p:nvPr/>
            </p:nvSpPr>
            <p:spPr>
              <a:xfrm>
                <a:off x="2159800" y="2076200"/>
                <a:ext cx="435000" cy="435000"/>
              </a:xfrm>
              <a:prstGeom prst="ellipse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7"/>
              <p:cNvSpPr/>
              <p:nvPr/>
            </p:nvSpPr>
            <p:spPr>
              <a:xfrm>
                <a:off x="2312450" y="2228850"/>
                <a:ext cx="129600" cy="129600"/>
              </a:xfrm>
              <a:prstGeom prst="ellipse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75" name="Google Shape;175;p7"/>
              <p:cNvCxnSpPr/>
              <p:nvPr/>
            </p:nvCxnSpPr>
            <p:spPr>
              <a:xfrm flipH="1">
                <a:off x="2716750" y="1564925"/>
                <a:ext cx="343500" cy="366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6" name="Google Shape;176;p7"/>
              <p:cNvCxnSpPr/>
              <p:nvPr/>
            </p:nvCxnSpPr>
            <p:spPr>
              <a:xfrm>
                <a:off x="2553675" y="2770450"/>
                <a:ext cx="117300" cy="4809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" name="Google Shape;177;p7"/>
              <p:cNvCxnSpPr/>
              <p:nvPr/>
            </p:nvCxnSpPr>
            <p:spPr>
              <a:xfrm>
                <a:off x="1404275" y="2053325"/>
                <a:ext cx="488400" cy="1299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8875B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78" name="Google Shape;178;p7"/>
            <p:cNvGrpSpPr/>
            <p:nvPr/>
          </p:nvGrpSpPr>
          <p:grpSpPr>
            <a:xfrm>
              <a:off x="3962400" y="3144125"/>
              <a:ext cx="1219200" cy="292800"/>
              <a:chOff x="4000550" y="3144125"/>
              <a:chExt cx="1219200" cy="292800"/>
            </a:xfrm>
          </p:grpSpPr>
          <p:cxnSp>
            <p:nvCxnSpPr>
              <p:cNvPr id="179" name="Google Shape;179;p7"/>
              <p:cNvCxnSpPr/>
              <p:nvPr/>
            </p:nvCxnSpPr>
            <p:spPr>
              <a:xfrm rot="5400000">
                <a:off x="4850150" y="3290525"/>
                <a:ext cx="1296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16DB9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0" name="Google Shape;180;p7"/>
              <p:cNvCxnSpPr/>
              <p:nvPr/>
            </p:nvCxnSpPr>
            <p:spPr>
              <a:xfrm rot="5400000">
                <a:off x="4463750" y="3290525"/>
                <a:ext cx="2928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16DB9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" name="Google Shape;181;p7"/>
              <p:cNvCxnSpPr/>
              <p:nvPr/>
            </p:nvCxnSpPr>
            <p:spPr>
              <a:xfrm rot="5400000">
                <a:off x="4240550" y="3290525"/>
                <a:ext cx="1296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16DB9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" name="Google Shape;182;p7"/>
              <p:cNvCxnSpPr/>
              <p:nvPr/>
            </p:nvCxnSpPr>
            <p:spPr>
              <a:xfrm rot="5400000">
                <a:off x="3935750" y="3290525"/>
                <a:ext cx="1296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16DB9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" name="Google Shape;183;p7"/>
              <p:cNvCxnSpPr/>
              <p:nvPr/>
            </p:nvCxnSpPr>
            <p:spPr>
              <a:xfrm rot="5400000">
                <a:off x="5154950" y="3290525"/>
                <a:ext cx="1296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16DB9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5" name="Google Shape;185;p8"/>
          <p:cNvCxnSpPr/>
          <p:nvPr/>
        </p:nvCxnSpPr>
        <p:spPr>
          <a:xfrm>
            <a:off x="142538" y="539500"/>
            <a:ext cx="0" cy="47001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8"/>
          <p:cNvCxnSpPr/>
          <p:nvPr/>
        </p:nvCxnSpPr>
        <p:spPr>
          <a:xfrm>
            <a:off x="2350351" y="546221"/>
            <a:ext cx="9000" cy="35748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8"/>
          <p:cNvCxnSpPr/>
          <p:nvPr/>
        </p:nvCxnSpPr>
        <p:spPr>
          <a:xfrm>
            <a:off x="142331" y="1887014"/>
            <a:ext cx="22068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8"/>
          <p:cNvCxnSpPr/>
          <p:nvPr/>
        </p:nvCxnSpPr>
        <p:spPr>
          <a:xfrm>
            <a:off x="144360" y="2998975"/>
            <a:ext cx="88572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8"/>
          <p:cNvCxnSpPr/>
          <p:nvPr/>
        </p:nvCxnSpPr>
        <p:spPr>
          <a:xfrm>
            <a:off x="1251738" y="1888702"/>
            <a:ext cx="0" cy="33447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8"/>
          <p:cNvCxnSpPr/>
          <p:nvPr/>
        </p:nvCxnSpPr>
        <p:spPr>
          <a:xfrm rot="5400000">
            <a:off x="2905495" y="3560118"/>
            <a:ext cx="11223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8"/>
          <p:cNvCxnSpPr/>
          <p:nvPr/>
        </p:nvCxnSpPr>
        <p:spPr>
          <a:xfrm rot="5400000">
            <a:off x="4012961" y="3560118"/>
            <a:ext cx="11223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8"/>
          <p:cNvCxnSpPr/>
          <p:nvPr/>
        </p:nvCxnSpPr>
        <p:spPr>
          <a:xfrm>
            <a:off x="5681588" y="3007675"/>
            <a:ext cx="0" cy="22272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8"/>
          <p:cNvCxnSpPr/>
          <p:nvPr/>
        </p:nvCxnSpPr>
        <p:spPr>
          <a:xfrm>
            <a:off x="6789044" y="543477"/>
            <a:ext cx="0" cy="35778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8"/>
          <p:cNvCxnSpPr/>
          <p:nvPr/>
        </p:nvCxnSpPr>
        <p:spPr>
          <a:xfrm rot="5400000">
            <a:off x="7335360" y="3560118"/>
            <a:ext cx="11223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5" name="Google Shape;195;p8"/>
          <p:cNvGrpSpPr/>
          <p:nvPr/>
        </p:nvGrpSpPr>
        <p:grpSpPr>
          <a:xfrm>
            <a:off x="251102" y="1989342"/>
            <a:ext cx="881080" cy="881213"/>
            <a:chOff x="1016100" y="4225950"/>
            <a:chExt cx="441600" cy="441600"/>
          </a:xfrm>
        </p:grpSpPr>
        <p:sp>
          <p:nvSpPr>
            <p:cNvPr id="196" name="Google Shape;196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8"/>
          <p:cNvGrpSpPr/>
          <p:nvPr/>
        </p:nvGrpSpPr>
        <p:grpSpPr>
          <a:xfrm>
            <a:off x="1347543" y="1989342"/>
            <a:ext cx="881080" cy="881213"/>
            <a:chOff x="1016100" y="4225950"/>
            <a:chExt cx="441600" cy="441600"/>
          </a:xfrm>
        </p:grpSpPr>
        <p:sp>
          <p:nvSpPr>
            <p:cNvPr id="199" name="Google Shape;199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8"/>
          <p:cNvGrpSpPr/>
          <p:nvPr/>
        </p:nvGrpSpPr>
        <p:grpSpPr>
          <a:xfrm>
            <a:off x="256533" y="3119502"/>
            <a:ext cx="881080" cy="881213"/>
            <a:chOff x="1016100" y="4225950"/>
            <a:chExt cx="441600" cy="441600"/>
          </a:xfrm>
        </p:grpSpPr>
        <p:sp>
          <p:nvSpPr>
            <p:cNvPr id="202" name="Google Shape;202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" name="Google Shape;204;p8"/>
          <p:cNvGrpSpPr/>
          <p:nvPr/>
        </p:nvGrpSpPr>
        <p:grpSpPr>
          <a:xfrm>
            <a:off x="1360394" y="3119502"/>
            <a:ext cx="881080" cy="881213"/>
            <a:chOff x="1016100" y="4225950"/>
            <a:chExt cx="441600" cy="441600"/>
          </a:xfrm>
        </p:grpSpPr>
        <p:sp>
          <p:nvSpPr>
            <p:cNvPr id="205" name="Google Shape;205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" name="Google Shape;207;p8"/>
          <p:cNvGrpSpPr/>
          <p:nvPr/>
        </p:nvGrpSpPr>
        <p:grpSpPr>
          <a:xfrm>
            <a:off x="7350178" y="1236054"/>
            <a:ext cx="1122591" cy="1122547"/>
            <a:chOff x="1016100" y="4225950"/>
            <a:chExt cx="441600" cy="441600"/>
          </a:xfrm>
        </p:grpSpPr>
        <p:sp>
          <p:nvSpPr>
            <p:cNvPr id="208" name="Google Shape;208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16DB9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10" name="Google Shape;210;p8"/>
          <p:cNvCxnSpPr/>
          <p:nvPr/>
        </p:nvCxnSpPr>
        <p:spPr>
          <a:xfrm>
            <a:off x="142525" y="4121253"/>
            <a:ext cx="88587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1" name="Google Shape;211;p8"/>
          <p:cNvGrpSpPr/>
          <p:nvPr/>
        </p:nvGrpSpPr>
        <p:grpSpPr>
          <a:xfrm>
            <a:off x="2467837" y="3119502"/>
            <a:ext cx="881080" cy="881213"/>
            <a:chOff x="1016100" y="4225950"/>
            <a:chExt cx="441600" cy="441600"/>
          </a:xfrm>
        </p:grpSpPr>
        <p:sp>
          <p:nvSpPr>
            <p:cNvPr id="212" name="Google Shape;212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8"/>
          <p:cNvGrpSpPr/>
          <p:nvPr/>
        </p:nvGrpSpPr>
        <p:grpSpPr>
          <a:xfrm>
            <a:off x="3579799" y="3119502"/>
            <a:ext cx="881080" cy="881213"/>
            <a:chOff x="1016100" y="4225950"/>
            <a:chExt cx="441600" cy="441600"/>
          </a:xfrm>
        </p:grpSpPr>
        <p:sp>
          <p:nvSpPr>
            <p:cNvPr id="215" name="Google Shape;215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" name="Google Shape;217;p8"/>
          <p:cNvGrpSpPr/>
          <p:nvPr/>
        </p:nvGrpSpPr>
        <p:grpSpPr>
          <a:xfrm>
            <a:off x="4687283" y="3119502"/>
            <a:ext cx="881080" cy="881213"/>
            <a:chOff x="1016100" y="4225950"/>
            <a:chExt cx="441600" cy="441600"/>
          </a:xfrm>
        </p:grpSpPr>
        <p:sp>
          <p:nvSpPr>
            <p:cNvPr id="218" name="Google Shape;218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8"/>
          <p:cNvGrpSpPr/>
          <p:nvPr/>
        </p:nvGrpSpPr>
        <p:grpSpPr>
          <a:xfrm>
            <a:off x="5794767" y="3119502"/>
            <a:ext cx="881080" cy="881213"/>
            <a:chOff x="1016100" y="4225950"/>
            <a:chExt cx="441600" cy="441600"/>
          </a:xfrm>
        </p:grpSpPr>
        <p:sp>
          <p:nvSpPr>
            <p:cNvPr id="221" name="Google Shape;221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" name="Google Shape;223;p8"/>
          <p:cNvGrpSpPr/>
          <p:nvPr/>
        </p:nvGrpSpPr>
        <p:grpSpPr>
          <a:xfrm>
            <a:off x="6902209" y="3119502"/>
            <a:ext cx="881080" cy="881213"/>
            <a:chOff x="1016100" y="4225950"/>
            <a:chExt cx="441600" cy="441600"/>
          </a:xfrm>
        </p:grpSpPr>
        <p:sp>
          <p:nvSpPr>
            <p:cNvPr id="224" name="Google Shape;224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8"/>
          <p:cNvGrpSpPr/>
          <p:nvPr/>
        </p:nvGrpSpPr>
        <p:grpSpPr>
          <a:xfrm>
            <a:off x="8008367" y="3119502"/>
            <a:ext cx="881080" cy="881213"/>
            <a:chOff x="1016100" y="4225950"/>
            <a:chExt cx="441600" cy="441600"/>
          </a:xfrm>
        </p:grpSpPr>
        <p:sp>
          <p:nvSpPr>
            <p:cNvPr id="227" name="Google Shape;227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9" name="Google Shape;229;p8"/>
          <p:cNvCxnSpPr/>
          <p:nvPr/>
        </p:nvCxnSpPr>
        <p:spPr>
          <a:xfrm>
            <a:off x="144423" y="5234576"/>
            <a:ext cx="88566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8"/>
          <p:cNvCxnSpPr/>
          <p:nvPr/>
        </p:nvCxnSpPr>
        <p:spPr>
          <a:xfrm rot="5400000">
            <a:off x="2351753" y="4674299"/>
            <a:ext cx="11223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8"/>
          <p:cNvCxnSpPr/>
          <p:nvPr/>
        </p:nvCxnSpPr>
        <p:spPr>
          <a:xfrm>
            <a:off x="4020369" y="4121249"/>
            <a:ext cx="0" cy="11136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8"/>
          <p:cNvCxnSpPr/>
          <p:nvPr/>
        </p:nvCxnSpPr>
        <p:spPr>
          <a:xfrm>
            <a:off x="7337847" y="4121249"/>
            <a:ext cx="0" cy="111420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3" name="Google Shape;233;p8"/>
          <p:cNvGrpSpPr/>
          <p:nvPr/>
        </p:nvGrpSpPr>
        <p:grpSpPr>
          <a:xfrm>
            <a:off x="256533" y="4237306"/>
            <a:ext cx="881080" cy="881213"/>
            <a:chOff x="1016100" y="4225950"/>
            <a:chExt cx="441600" cy="441600"/>
          </a:xfrm>
        </p:grpSpPr>
        <p:sp>
          <p:nvSpPr>
            <p:cNvPr id="234" name="Google Shape;234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" name="Google Shape;236;p8"/>
          <p:cNvGrpSpPr/>
          <p:nvPr/>
        </p:nvGrpSpPr>
        <p:grpSpPr>
          <a:xfrm>
            <a:off x="1870457" y="4237306"/>
            <a:ext cx="881080" cy="881213"/>
            <a:chOff x="1016100" y="4225950"/>
            <a:chExt cx="441600" cy="441600"/>
          </a:xfrm>
        </p:grpSpPr>
        <p:sp>
          <p:nvSpPr>
            <p:cNvPr id="237" name="Google Shape;237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" name="Google Shape;239;p8"/>
          <p:cNvGrpSpPr/>
          <p:nvPr/>
        </p:nvGrpSpPr>
        <p:grpSpPr>
          <a:xfrm>
            <a:off x="3026031" y="4237306"/>
            <a:ext cx="881080" cy="881213"/>
            <a:chOff x="1016100" y="4225950"/>
            <a:chExt cx="441600" cy="441600"/>
          </a:xfrm>
        </p:grpSpPr>
        <p:sp>
          <p:nvSpPr>
            <p:cNvPr id="240" name="Google Shape;240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" name="Google Shape;242;p8"/>
          <p:cNvGrpSpPr/>
          <p:nvPr/>
        </p:nvGrpSpPr>
        <p:grpSpPr>
          <a:xfrm>
            <a:off x="4189524" y="4237306"/>
            <a:ext cx="881080" cy="881213"/>
            <a:chOff x="1016100" y="4225950"/>
            <a:chExt cx="441600" cy="441600"/>
          </a:xfrm>
        </p:grpSpPr>
        <p:sp>
          <p:nvSpPr>
            <p:cNvPr id="243" name="Google Shape;243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8"/>
          <p:cNvGrpSpPr/>
          <p:nvPr/>
        </p:nvGrpSpPr>
        <p:grpSpPr>
          <a:xfrm>
            <a:off x="6291439" y="4237306"/>
            <a:ext cx="881080" cy="881213"/>
            <a:chOff x="1016100" y="4225950"/>
            <a:chExt cx="441600" cy="441600"/>
          </a:xfrm>
        </p:grpSpPr>
        <p:sp>
          <p:nvSpPr>
            <p:cNvPr id="246" name="Google Shape;246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" name="Google Shape;248;p8"/>
          <p:cNvGrpSpPr/>
          <p:nvPr/>
        </p:nvGrpSpPr>
        <p:grpSpPr>
          <a:xfrm>
            <a:off x="7503022" y="4237306"/>
            <a:ext cx="881080" cy="881213"/>
            <a:chOff x="1016100" y="4225950"/>
            <a:chExt cx="441600" cy="441600"/>
          </a:xfrm>
        </p:grpSpPr>
        <p:sp>
          <p:nvSpPr>
            <p:cNvPr id="249" name="Google Shape;249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8"/>
          <p:cNvGrpSpPr/>
          <p:nvPr/>
        </p:nvGrpSpPr>
        <p:grpSpPr>
          <a:xfrm>
            <a:off x="256533" y="894383"/>
            <a:ext cx="881080" cy="881213"/>
            <a:chOff x="1016100" y="4225950"/>
            <a:chExt cx="441600" cy="441600"/>
          </a:xfrm>
        </p:grpSpPr>
        <p:sp>
          <p:nvSpPr>
            <p:cNvPr id="252" name="Google Shape;252;p8"/>
            <p:cNvSpPr/>
            <p:nvPr/>
          </p:nvSpPr>
          <p:spPr>
            <a:xfrm>
              <a:off x="1016100" y="4225950"/>
              <a:ext cx="441600" cy="441600"/>
            </a:xfrm>
            <a:prstGeom prst="ellipse">
              <a:avLst/>
            </a:prstGeom>
            <a:noFill/>
            <a:ln cap="flat" cmpd="sng" w="9525">
              <a:solidFill>
                <a:srgbClr val="698E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1077175" y="4287025"/>
              <a:ext cx="319500" cy="319500"/>
            </a:xfrm>
            <a:prstGeom prst="ellipse">
              <a:avLst/>
            </a:prstGeom>
            <a:solidFill>
              <a:srgbClr val="698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4" name="Google Shape;254;p8"/>
          <p:cNvCxnSpPr/>
          <p:nvPr/>
        </p:nvCxnSpPr>
        <p:spPr>
          <a:xfrm>
            <a:off x="142588" y="544053"/>
            <a:ext cx="8858700" cy="0"/>
          </a:xfrm>
          <a:prstGeom prst="straightConnector1">
            <a:avLst/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8"/>
          <p:cNvSpPr txBox="1"/>
          <p:nvPr>
            <p:ph type="title"/>
          </p:nvPr>
        </p:nvSpPr>
        <p:spPr>
          <a:xfrm>
            <a:off x="2350350" y="546225"/>
            <a:ext cx="4438800" cy="245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9"/>
          <p:cNvSpPr/>
          <p:nvPr/>
        </p:nvSpPr>
        <p:spPr>
          <a:xfrm flipH="1">
            <a:off x="3287913" y="2787450"/>
            <a:ext cx="2568175" cy="823450"/>
          </a:xfrm>
          <a:custGeom>
            <a:rect b="b" l="l" r="r" t="t"/>
            <a:pathLst>
              <a:path extrusionOk="0" h="32938" w="102727">
                <a:moveTo>
                  <a:pt x="0" y="32914"/>
                </a:moveTo>
                <a:lnTo>
                  <a:pt x="13192" y="32938"/>
                </a:lnTo>
                <a:lnTo>
                  <a:pt x="13201" y="29202"/>
                </a:lnTo>
                <a:lnTo>
                  <a:pt x="16387" y="29202"/>
                </a:lnTo>
                <a:lnTo>
                  <a:pt x="16359" y="32938"/>
                </a:lnTo>
                <a:lnTo>
                  <a:pt x="19598" y="32938"/>
                </a:lnTo>
                <a:lnTo>
                  <a:pt x="19573" y="17521"/>
                </a:lnTo>
                <a:lnTo>
                  <a:pt x="23289" y="17521"/>
                </a:lnTo>
                <a:lnTo>
                  <a:pt x="23289" y="32919"/>
                </a:lnTo>
                <a:lnTo>
                  <a:pt x="28333" y="32919"/>
                </a:lnTo>
                <a:lnTo>
                  <a:pt x="28333" y="26547"/>
                </a:lnTo>
                <a:lnTo>
                  <a:pt x="31253" y="26547"/>
                </a:lnTo>
                <a:lnTo>
                  <a:pt x="31253" y="14867"/>
                </a:lnTo>
                <a:lnTo>
                  <a:pt x="35663" y="16049"/>
                </a:lnTo>
                <a:lnTo>
                  <a:pt x="35663" y="32919"/>
                </a:lnTo>
                <a:lnTo>
                  <a:pt x="41607" y="32919"/>
                </a:lnTo>
                <a:lnTo>
                  <a:pt x="41607" y="11416"/>
                </a:lnTo>
                <a:lnTo>
                  <a:pt x="45854" y="11416"/>
                </a:lnTo>
                <a:lnTo>
                  <a:pt x="45854" y="27609"/>
                </a:lnTo>
                <a:lnTo>
                  <a:pt x="49836" y="27609"/>
                </a:lnTo>
                <a:lnTo>
                  <a:pt x="49836" y="21238"/>
                </a:lnTo>
                <a:lnTo>
                  <a:pt x="53287" y="21238"/>
                </a:lnTo>
                <a:lnTo>
                  <a:pt x="53287" y="30795"/>
                </a:lnTo>
                <a:lnTo>
                  <a:pt x="55942" y="30795"/>
                </a:lnTo>
                <a:lnTo>
                  <a:pt x="55942" y="0"/>
                </a:lnTo>
                <a:lnTo>
                  <a:pt x="66561" y="0"/>
                </a:lnTo>
                <a:lnTo>
                  <a:pt x="66561" y="32919"/>
                </a:lnTo>
                <a:lnTo>
                  <a:pt x="73994" y="32919"/>
                </a:lnTo>
                <a:lnTo>
                  <a:pt x="73994" y="16460"/>
                </a:lnTo>
                <a:lnTo>
                  <a:pt x="77908" y="17509"/>
                </a:lnTo>
                <a:lnTo>
                  <a:pt x="77908" y="32919"/>
                </a:lnTo>
                <a:lnTo>
                  <a:pt x="85409" y="32919"/>
                </a:lnTo>
                <a:lnTo>
                  <a:pt x="85409" y="25486"/>
                </a:lnTo>
                <a:lnTo>
                  <a:pt x="89391" y="25486"/>
                </a:lnTo>
                <a:lnTo>
                  <a:pt x="89391" y="29468"/>
                </a:lnTo>
                <a:lnTo>
                  <a:pt x="89391" y="18318"/>
                </a:lnTo>
                <a:lnTo>
                  <a:pt x="94544" y="19699"/>
                </a:lnTo>
                <a:lnTo>
                  <a:pt x="94607" y="32938"/>
                </a:lnTo>
                <a:lnTo>
                  <a:pt x="102727" y="32938"/>
                </a:ln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8" name="Google Shape;258;p9"/>
          <p:cNvSpPr/>
          <p:nvPr/>
        </p:nvSpPr>
        <p:spPr>
          <a:xfrm>
            <a:off x="630500" y="0"/>
            <a:ext cx="7873800" cy="245550"/>
          </a:xfrm>
          <a:custGeom>
            <a:rect b="b" l="l" r="r" t="t"/>
            <a:pathLst>
              <a:path extrusionOk="0" h="9822" w="314952">
                <a:moveTo>
                  <a:pt x="0" y="0"/>
                </a:moveTo>
                <a:lnTo>
                  <a:pt x="64475" y="9822"/>
                </a:lnTo>
                <a:lnTo>
                  <a:pt x="250070" y="9822"/>
                </a:lnTo>
                <a:lnTo>
                  <a:pt x="314952" y="0"/>
                </a:lnTo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59" name="Google Shape;259;p9"/>
          <p:cNvGrpSpPr/>
          <p:nvPr/>
        </p:nvGrpSpPr>
        <p:grpSpPr>
          <a:xfrm>
            <a:off x="639750" y="3771900"/>
            <a:ext cx="7864500" cy="1371600"/>
            <a:chOff x="639750" y="3384800"/>
            <a:chExt cx="7864500" cy="1371600"/>
          </a:xfrm>
        </p:grpSpPr>
        <p:cxnSp>
          <p:nvCxnSpPr>
            <p:cNvPr id="260" name="Google Shape;260;p9"/>
            <p:cNvCxnSpPr/>
            <p:nvPr/>
          </p:nvCxnSpPr>
          <p:spPr>
            <a:xfrm>
              <a:off x="74091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1" name="Google Shape;261;p9"/>
            <p:cNvCxnSpPr/>
            <p:nvPr/>
          </p:nvCxnSpPr>
          <p:spPr>
            <a:xfrm>
              <a:off x="66127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Google Shape;262;p9"/>
            <p:cNvCxnSpPr/>
            <p:nvPr/>
          </p:nvCxnSpPr>
          <p:spPr>
            <a:xfrm>
              <a:off x="58163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9"/>
            <p:cNvCxnSpPr/>
            <p:nvPr/>
          </p:nvCxnSpPr>
          <p:spPr>
            <a:xfrm>
              <a:off x="50199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9"/>
            <p:cNvCxnSpPr/>
            <p:nvPr/>
          </p:nvCxnSpPr>
          <p:spPr>
            <a:xfrm>
              <a:off x="42235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5" name="Google Shape;265;p9"/>
            <p:cNvCxnSpPr/>
            <p:nvPr/>
          </p:nvCxnSpPr>
          <p:spPr>
            <a:xfrm>
              <a:off x="34271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6" name="Google Shape;266;p9"/>
            <p:cNvCxnSpPr/>
            <p:nvPr/>
          </p:nvCxnSpPr>
          <p:spPr>
            <a:xfrm>
              <a:off x="26307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7" name="Google Shape;267;p9"/>
            <p:cNvCxnSpPr/>
            <p:nvPr/>
          </p:nvCxnSpPr>
          <p:spPr>
            <a:xfrm>
              <a:off x="18343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" name="Google Shape;268;p9"/>
            <p:cNvCxnSpPr/>
            <p:nvPr/>
          </p:nvCxnSpPr>
          <p:spPr>
            <a:xfrm>
              <a:off x="1037938" y="4604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9" name="Google Shape;269;p9"/>
            <p:cNvCxnSpPr/>
            <p:nvPr/>
          </p:nvCxnSpPr>
          <p:spPr>
            <a:xfrm>
              <a:off x="70109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" name="Google Shape;270;p9"/>
            <p:cNvCxnSpPr/>
            <p:nvPr/>
          </p:nvCxnSpPr>
          <p:spPr>
            <a:xfrm>
              <a:off x="62145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" name="Google Shape;271;p9"/>
            <p:cNvCxnSpPr/>
            <p:nvPr/>
          </p:nvCxnSpPr>
          <p:spPr>
            <a:xfrm>
              <a:off x="54181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" name="Google Shape;272;p9"/>
            <p:cNvCxnSpPr/>
            <p:nvPr/>
          </p:nvCxnSpPr>
          <p:spPr>
            <a:xfrm>
              <a:off x="46217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" name="Google Shape;273;p9"/>
            <p:cNvCxnSpPr/>
            <p:nvPr/>
          </p:nvCxnSpPr>
          <p:spPr>
            <a:xfrm>
              <a:off x="38253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9"/>
            <p:cNvCxnSpPr/>
            <p:nvPr/>
          </p:nvCxnSpPr>
          <p:spPr>
            <a:xfrm>
              <a:off x="30289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9"/>
            <p:cNvCxnSpPr/>
            <p:nvPr/>
          </p:nvCxnSpPr>
          <p:spPr>
            <a:xfrm>
              <a:off x="22325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6" name="Google Shape;276;p9"/>
            <p:cNvCxnSpPr/>
            <p:nvPr/>
          </p:nvCxnSpPr>
          <p:spPr>
            <a:xfrm>
              <a:off x="1436138" y="4451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7" name="Google Shape;277;p9"/>
            <p:cNvCxnSpPr/>
            <p:nvPr/>
          </p:nvCxnSpPr>
          <p:spPr>
            <a:xfrm>
              <a:off x="66127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" name="Google Shape;278;p9"/>
            <p:cNvCxnSpPr/>
            <p:nvPr/>
          </p:nvCxnSpPr>
          <p:spPr>
            <a:xfrm>
              <a:off x="58163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9" name="Google Shape;279;p9"/>
            <p:cNvCxnSpPr/>
            <p:nvPr/>
          </p:nvCxnSpPr>
          <p:spPr>
            <a:xfrm>
              <a:off x="50199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0" name="Google Shape;280;p9"/>
            <p:cNvCxnSpPr/>
            <p:nvPr/>
          </p:nvCxnSpPr>
          <p:spPr>
            <a:xfrm>
              <a:off x="42235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" name="Google Shape;281;p9"/>
            <p:cNvCxnSpPr/>
            <p:nvPr/>
          </p:nvCxnSpPr>
          <p:spPr>
            <a:xfrm>
              <a:off x="34271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" name="Google Shape;282;p9"/>
            <p:cNvCxnSpPr/>
            <p:nvPr/>
          </p:nvCxnSpPr>
          <p:spPr>
            <a:xfrm>
              <a:off x="26307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9"/>
            <p:cNvCxnSpPr/>
            <p:nvPr/>
          </p:nvCxnSpPr>
          <p:spPr>
            <a:xfrm>
              <a:off x="1834338" y="4299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" name="Google Shape;284;p9"/>
            <p:cNvCxnSpPr/>
            <p:nvPr/>
          </p:nvCxnSpPr>
          <p:spPr>
            <a:xfrm>
              <a:off x="62145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" name="Google Shape;285;p9"/>
            <p:cNvCxnSpPr/>
            <p:nvPr/>
          </p:nvCxnSpPr>
          <p:spPr>
            <a:xfrm>
              <a:off x="54181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9"/>
            <p:cNvCxnSpPr/>
            <p:nvPr/>
          </p:nvCxnSpPr>
          <p:spPr>
            <a:xfrm>
              <a:off x="46217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7" name="Google Shape;287;p9"/>
            <p:cNvCxnSpPr/>
            <p:nvPr/>
          </p:nvCxnSpPr>
          <p:spPr>
            <a:xfrm>
              <a:off x="38253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8" name="Google Shape;288;p9"/>
            <p:cNvCxnSpPr/>
            <p:nvPr/>
          </p:nvCxnSpPr>
          <p:spPr>
            <a:xfrm>
              <a:off x="30289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9" name="Google Shape;289;p9"/>
            <p:cNvCxnSpPr/>
            <p:nvPr/>
          </p:nvCxnSpPr>
          <p:spPr>
            <a:xfrm>
              <a:off x="2232538" y="4146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0" name="Google Shape;290;p9"/>
            <p:cNvCxnSpPr/>
            <p:nvPr/>
          </p:nvCxnSpPr>
          <p:spPr>
            <a:xfrm>
              <a:off x="58163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1" name="Google Shape;291;p9"/>
            <p:cNvCxnSpPr/>
            <p:nvPr/>
          </p:nvCxnSpPr>
          <p:spPr>
            <a:xfrm>
              <a:off x="50199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2" name="Google Shape;292;p9"/>
            <p:cNvCxnSpPr/>
            <p:nvPr/>
          </p:nvCxnSpPr>
          <p:spPr>
            <a:xfrm>
              <a:off x="42235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3" name="Google Shape;293;p9"/>
            <p:cNvCxnSpPr/>
            <p:nvPr/>
          </p:nvCxnSpPr>
          <p:spPr>
            <a:xfrm>
              <a:off x="34271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4" name="Google Shape;294;p9"/>
            <p:cNvCxnSpPr/>
            <p:nvPr/>
          </p:nvCxnSpPr>
          <p:spPr>
            <a:xfrm>
              <a:off x="2630738" y="3994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5" name="Google Shape;295;p9"/>
            <p:cNvCxnSpPr/>
            <p:nvPr/>
          </p:nvCxnSpPr>
          <p:spPr>
            <a:xfrm>
              <a:off x="5418138" y="3842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6" name="Google Shape;296;p9"/>
            <p:cNvCxnSpPr/>
            <p:nvPr/>
          </p:nvCxnSpPr>
          <p:spPr>
            <a:xfrm>
              <a:off x="4621738" y="3842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9"/>
            <p:cNvCxnSpPr/>
            <p:nvPr/>
          </p:nvCxnSpPr>
          <p:spPr>
            <a:xfrm>
              <a:off x="3825338" y="3842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8" name="Google Shape;298;p9"/>
            <p:cNvCxnSpPr/>
            <p:nvPr/>
          </p:nvCxnSpPr>
          <p:spPr>
            <a:xfrm>
              <a:off x="3028938" y="38420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" name="Google Shape;299;p9"/>
            <p:cNvCxnSpPr/>
            <p:nvPr/>
          </p:nvCxnSpPr>
          <p:spPr>
            <a:xfrm>
              <a:off x="5019938" y="3689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0" name="Google Shape;300;p9"/>
            <p:cNvCxnSpPr/>
            <p:nvPr/>
          </p:nvCxnSpPr>
          <p:spPr>
            <a:xfrm>
              <a:off x="4223538" y="3689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" name="Google Shape;301;p9"/>
            <p:cNvCxnSpPr/>
            <p:nvPr/>
          </p:nvCxnSpPr>
          <p:spPr>
            <a:xfrm>
              <a:off x="3427138" y="36896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2" name="Google Shape;302;p9"/>
            <p:cNvCxnSpPr/>
            <p:nvPr/>
          </p:nvCxnSpPr>
          <p:spPr>
            <a:xfrm>
              <a:off x="4621738" y="3537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" name="Google Shape;303;p9"/>
            <p:cNvCxnSpPr/>
            <p:nvPr/>
          </p:nvCxnSpPr>
          <p:spPr>
            <a:xfrm>
              <a:off x="3825338" y="35372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4" name="Google Shape;304;p9"/>
            <p:cNvCxnSpPr/>
            <p:nvPr/>
          </p:nvCxnSpPr>
          <p:spPr>
            <a:xfrm>
              <a:off x="4223538" y="33848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5" name="Google Shape;305;p9"/>
            <p:cNvCxnSpPr/>
            <p:nvPr/>
          </p:nvCxnSpPr>
          <p:spPr>
            <a:xfrm>
              <a:off x="70109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6" name="Google Shape;306;p9"/>
            <p:cNvCxnSpPr/>
            <p:nvPr/>
          </p:nvCxnSpPr>
          <p:spPr>
            <a:xfrm>
              <a:off x="62145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7" name="Google Shape;307;p9"/>
            <p:cNvCxnSpPr/>
            <p:nvPr/>
          </p:nvCxnSpPr>
          <p:spPr>
            <a:xfrm>
              <a:off x="54181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8" name="Google Shape;308;p9"/>
            <p:cNvCxnSpPr/>
            <p:nvPr/>
          </p:nvCxnSpPr>
          <p:spPr>
            <a:xfrm>
              <a:off x="46217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9" name="Google Shape;309;p9"/>
            <p:cNvCxnSpPr/>
            <p:nvPr/>
          </p:nvCxnSpPr>
          <p:spPr>
            <a:xfrm>
              <a:off x="38253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0" name="Google Shape;310;p9"/>
            <p:cNvCxnSpPr/>
            <p:nvPr/>
          </p:nvCxnSpPr>
          <p:spPr>
            <a:xfrm>
              <a:off x="30289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1" name="Google Shape;311;p9"/>
            <p:cNvCxnSpPr/>
            <p:nvPr/>
          </p:nvCxnSpPr>
          <p:spPr>
            <a:xfrm>
              <a:off x="22325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" name="Google Shape;312;p9"/>
            <p:cNvCxnSpPr/>
            <p:nvPr/>
          </p:nvCxnSpPr>
          <p:spPr>
            <a:xfrm>
              <a:off x="14361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" name="Google Shape;313;p9"/>
            <p:cNvCxnSpPr/>
            <p:nvPr/>
          </p:nvCxnSpPr>
          <p:spPr>
            <a:xfrm>
              <a:off x="6397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4" name="Google Shape;314;p9"/>
            <p:cNvCxnSpPr/>
            <p:nvPr/>
          </p:nvCxnSpPr>
          <p:spPr>
            <a:xfrm>
              <a:off x="7807350" y="4756400"/>
              <a:ext cx="69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15" name="Google Shape;315;p9"/>
          <p:cNvSpPr txBox="1"/>
          <p:nvPr>
            <p:ph type="title"/>
          </p:nvPr>
        </p:nvSpPr>
        <p:spPr>
          <a:xfrm flipH="1">
            <a:off x="5918100" y="876000"/>
            <a:ext cx="676500" cy="12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6" name="Google Shape;316;p9"/>
          <p:cNvSpPr txBox="1"/>
          <p:nvPr>
            <p:ph idx="2" type="title"/>
          </p:nvPr>
        </p:nvSpPr>
        <p:spPr>
          <a:xfrm flipH="1">
            <a:off x="2521350" y="977092"/>
            <a:ext cx="2799300" cy="36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" name="Google Shape;317;p9"/>
          <p:cNvSpPr txBox="1"/>
          <p:nvPr>
            <p:ph idx="1" type="subTitle"/>
          </p:nvPr>
        </p:nvSpPr>
        <p:spPr>
          <a:xfrm flipH="1">
            <a:off x="2739492" y="1623633"/>
            <a:ext cx="2575800" cy="510600"/>
          </a:xfrm>
          <a:prstGeom prst="rect">
            <a:avLst/>
          </a:prstGeom>
        </p:spPr>
        <p:txBody>
          <a:bodyPr anchorCtr="0" anchor="ctr" bIns="91425" lIns="182875" spcFirstLastPara="1" rIns="0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0"/>
          <p:cNvSpPr txBox="1"/>
          <p:nvPr>
            <p:ph idx="1" type="body"/>
          </p:nvPr>
        </p:nvSpPr>
        <p:spPr>
          <a:xfrm>
            <a:off x="941825" y="768100"/>
            <a:ext cx="2904900" cy="1122600"/>
          </a:xfrm>
          <a:prstGeom prst="rect">
            <a:avLst/>
          </a:prstGeom>
          <a:gradFill>
            <a:gsLst>
              <a:gs pos="0">
                <a:srgbClr val="E4E5E9"/>
              </a:gs>
              <a:gs pos="100000">
                <a:srgbClr val="D7E1EC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EC446D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theme" Target="../theme/theme4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E4E5E9"/>
            </a:gs>
            <a:gs pos="100000">
              <a:srgbClr val="D7E1EC"/>
            </a:gs>
          </a:gsLst>
          <a:lin ang="135000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EC446D"/>
              </a:buClr>
              <a:buSzPts val="3000"/>
              <a:buFont typeface="Barlow Condensed Light"/>
              <a:buNone/>
              <a:defRPr sz="3000">
                <a:solidFill>
                  <a:srgbClr val="EC446D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C446D"/>
              </a:buClr>
              <a:buSzPts val="3000"/>
              <a:buFont typeface="Barlow Condensed Light"/>
              <a:buNone/>
              <a:defRPr sz="3000">
                <a:solidFill>
                  <a:srgbClr val="EC446D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C446D"/>
              </a:buClr>
              <a:buSzPts val="3000"/>
              <a:buFont typeface="Barlow Condensed Light"/>
              <a:buNone/>
              <a:defRPr sz="3000">
                <a:solidFill>
                  <a:srgbClr val="EC446D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C446D"/>
              </a:buClr>
              <a:buSzPts val="3000"/>
              <a:buFont typeface="Barlow Condensed Light"/>
              <a:buNone/>
              <a:defRPr sz="3000">
                <a:solidFill>
                  <a:srgbClr val="EC446D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C446D"/>
              </a:buClr>
              <a:buSzPts val="3000"/>
              <a:buFont typeface="Barlow Condensed Light"/>
              <a:buNone/>
              <a:defRPr sz="3000">
                <a:solidFill>
                  <a:srgbClr val="EC446D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C446D"/>
              </a:buClr>
              <a:buSzPts val="3000"/>
              <a:buFont typeface="Barlow Condensed Light"/>
              <a:buNone/>
              <a:defRPr sz="3000">
                <a:solidFill>
                  <a:srgbClr val="EC446D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C446D"/>
              </a:buClr>
              <a:buSzPts val="3000"/>
              <a:buFont typeface="Barlow Condensed Light"/>
              <a:buNone/>
              <a:defRPr sz="3000">
                <a:solidFill>
                  <a:srgbClr val="EC446D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C446D"/>
              </a:buClr>
              <a:buSzPts val="3000"/>
              <a:buFont typeface="Barlow Condensed Light"/>
              <a:buNone/>
              <a:defRPr sz="3000">
                <a:solidFill>
                  <a:srgbClr val="EC446D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C446D"/>
              </a:buClr>
              <a:buSzPts val="3000"/>
              <a:buFont typeface="Barlow Condensed Light"/>
              <a:buNone/>
              <a:defRPr sz="3000">
                <a:solidFill>
                  <a:srgbClr val="EC446D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E12"/>
              </a:buClr>
              <a:buSzPts val="1400"/>
              <a:buFont typeface="Questrial"/>
              <a:buChar char="●"/>
              <a:defRPr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0E12"/>
              </a:buClr>
              <a:buSzPts val="1400"/>
              <a:buFont typeface="Questrial"/>
              <a:buChar char="○"/>
              <a:defRPr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0E12"/>
              </a:buClr>
              <a:buSzPts val="1400"/>
              <a:buFont typeface="Questrial"/>
              <a:buChar char="■"/>
              <a:defRPr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0E12"/>
              </a:buClr>
              <a:buSzPts val="1400"/>
              <a:buFont typeface="Questrial"/>
              <a:buChar char="●"/>
              <a:defRPr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0E12"/>
              </a:buClr>
              <a:buSzPts val="1400"/>
              <a:buFont typeface="Questrial"/>
              <a:buChar char="○"/>
              <a:defRPr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0E12"/>
              </a:buClr>
              <a:buSzPts val="1400"/>
              <a:buFont typeface="Questrial"/>
              <a:buChar char="■"/>
              <a:defRPr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0E12"/>
              </a:buClr>
              <a:buSzPts val="1400"/>
              <a:buFont typeface="Questrial"/>
              <a:buChar char="●"/>
              <a:defRPr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0E12"/>
              </a:buClr>
              <a:buSzPts val="1400"/>
              <a:buFont typeface="Questrial"/>
              <a:buChar char="○"/>
              <a:defRPr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F0E12"/>
              </a:buClr>
              <a:buSzPts val="1400"/>
              <a:buFont typeface="Questrial"/>
              <a:buChar char="■"/>
              <a:defRPr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37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197" name="Google Shape;1197;p37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39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201" name="Google Shape;1201;p39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hyperlink" Target="http://drive.google.com/file/d/1g5Yhz9bBRbtvwX_Wy0URSNYO1N-c1gU0/view" TargetMode="External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unZXiEjKHYDfZf_2kCnCL3RaKRo9viP5/view" TargetMode="External"/><Relationship Id="rId4" Type="http://schemas.openxmlformats.org/officeDocument/2006/relationships/image" Target="../media/image3.jpg"/><Relationship Id="rId5" Type="http://schemas.openxmlformats.org/officeDocument/2006/relationships/image" Target="../media/image1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jpg"/><Relationship Id="rId4" Type="http://schemas.openxmlformats.org/officeDocument/2006/relationships/image" Target="../media/image18.jpg"/><Relationship Id="rId5" Type="http://schemas.openxmlformats.org/officeDocument/2006/relationships/hyperlink" Target="http://drive.google.com/file/d/1X3Xv27fZLFyggvF0e8yZblQcrMascvkc/view" TargetMode="External"/><Relationship Id="rId6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Relationship Id="rId4" Type="http://schemas.openxmlformats.org/officeDocument/2006/relationships/image" Target="../media/image7.jpg"/><Relationship Id="rId5" Type="http://schemas.openxmlformats.org/officeDocument/2006/relationships/hyperlink" Target="https://github.com/VincentG2021/Audio-and-the-Web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4w-t3dvAsVmuFnITNnp9tTr2R6KaNvNK/view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41"/>
          <p:cNvSpPr txBox="1"/>
          <p:nvPr>
            <p:ph type="ctrTitle"/>
          </p:nvPr>
        </p:nvSpPr>
        <p:spPr>
          <a:xfrm>
            <a:off x="1108200" y="2395150"/>
            <a:ext cx="6914100" cy="13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Audio &amp; the Web</a:t>
            </a:r>
            <a:endParaRPr sz="6000"/>
          </a:p>
        </p:txBody>
      </p:sp>
      <p:sp>
        <p:nvSpPr>
          <p:cNvPr id="1208" name="Google Shape;1208;p41"/>
          <p:cNvSpPr txBox="1"/>
          <p:nvPr>
            <p:ph idx="1" type="subTitle"/>
          </p:nvPr>
        </p:nvSpPr>
        <p:spPr>
          <a:xfrm>
            <a:off x="2700750" y="3898900"/>
            <a:ext cx="3742500" cy="3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</a:rPr>
              <a:t>What about the sounds ?</a:t>
            </a:r>
            <a:endParaRPr i="1">
              <a:solidFill>
                <a:schemeClr val="lt1"/>
              </a:solidFill>
            </a:endParaRPr>
          </a:p>
        </p:txBody>
      </p:sp>
      <p:sp>
        <p:nvSpPr>
          <p:cNvPr id="1209" name="Google Shape;1209;p41"/>
          <p:cNvSpPr txBox="1"/>
          <p:nvPr>
            <p:ph idx="2" type="subTitle"/>
          </p:nvPr>
        </p:nvSpPr>
        <p:spPr>
          <a:xfrm>
            <a:off x="3919500" y="1919950"/>
            <a:ext cx="1281000" cy="2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Pitchy &amp; Scratchy</a:t>
            </a:r>
            <a:endParaRPr/>
          </a:p>
        </p:txBody>
      </p:sp>
      <p:grpSp>
        <p:nvGrpSpPr>
          <p:cNvPr id="1210" name="Google Shape;1210;p41"/>
          <p:cNvGrpSpPr/>
          <p:nvPr/>
        </p:nvGrpSpPr>
        <p:grpSpPr>
          <a:xfrm>
            <a:off x="3931487" y="884234"/>
            <a:ext cx="1281043" cy="709333"/>
            <a:chOff x="3931487" y="1018639"/>
            <a:chExt cx="1281043" cy="709333"/>
          </a:xfrm>
        </p:grpSpPr>
        <p:sp>
          <p:nvSpPr>
            <p:cNvPr id="1211" name="Google Shape;1211;p41"/>
            <p:cNvSpPr/>
            <p:nvPr/>
          </p:nvSpPr>
          <p:spPr>
            <a:xfrm>
              <a:off x="3931487" y="1332824"/>
              <a:ext cx="1281043" cy="395147"/>
            </a:xfrm>
            <a:custGeom>
              <a:rect b="b" l="l" r="r" t="t"/>
              <a:pathLst>
                <a:path extrusionOk="0" fill="none" h="87422" w="283260">
                  <a:moveTo>
                    <a:pt x="283260" y="63935"/>
                  </a:moveTo>
                  <a:lnTo>
                    <a:pt x="262620" y="34874"/>
                  </a:lnTo>
                  <a:cubicBezTo>
                    <a:pt x="256096" y="26215"/>
                    <a:pt x="242692" y="27994"/>
                    <a:pt x="238659" y="38076"/>
                  </a:cubicBezTo>
                  <a:lnTo>
                    <a:pt x="223832" y="75678"/>
                  </a:lnTo>
                  <a:cubicBezTo>
                    <a:pt x="219325" y="86709"/>
                    <a:pt x="204023" y="87421"/>
                    <a:pt x="198566" y="76864"/>
                  </a:cubicBezTo>
                  <a:lnTo>
                    <a:pt x="181723" y="43533"/>
                  </a:lnTo>
                  <a:cubicBezTo>
                    <a:pt x="176266" y="32738"/>
                    <a:pt x="160609" y="33687"/>
                    <a:pt x="156457" y="45075"/>
                  </a:cubicBezTo>
                  <a:lnTo>
                    <a:pt x="156457" y="45075"/>
                  </a:lnTo>
                  <a:cubicBezTo>
                    <a:pt x="152068" y="57174"/>
                    <a:pt x="134869" y="57174"/>
                    <a:pt x="130480" y="45075"/>
                  </a:cubicBezTo>
                  <a:lnTo>
                    <a:pt x="118618" y="12218"/>
                  </a:lnTo>
                  <a:cubicBezTo>
                    <a:pt x="114348" y="475"/>
                    <a:pt x="97860" y="0"/>
                    <a:pt x="92997" y="11506"/>
                  </a:cubicBezTo>
                  <a:lnTo>
                    <a:pt x="80186" y="41872"/>
                  </a:lnTo>
                  <a:cubicBezTo>
                    <a:pt x="76034" y="51717"/>
                    <a:pt x="62631" y="53259"/>
                    <a:pt x="56344" y="44600"/>
                  </a:cubicBezTo>
                  <a:lnTo>
                    <a:pt x="46617" y="31196"/>
                  </a:lnTo>
                  <a:cubicBezTo>
                    <a:pt x="41161" y="23724"/>
                    <a:pt x="30129" y="23605"/>
                    <a:pt x="24554" y="30959"/>
                  </a:cubicBezTo>
                  <a:lnTo>
                    <a:pt x="0" y="63935"/>
                  </a:lnTo>
                </a:path>
              </a:pathLst>
            </a:custGeom>
            <a:noFill/>
            <a:ln cap="flat" cmpd="sng" w="9525">
              <a:solidFill>
                <a:srgbClr val="8875B0"/>
              </a:solidFill>
              <a:prstDash val="solid"/>
              <a:miter lim="11861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1"/>
            <p:cNvSpPr/>
            <p:nvPr/>
          </p:nvSpPr>
          <p:spPr>
            <a:xfrm>
              <a:off x="3931487" y="1293148"/>
              <a:ext cx="1281043" cy="408016"/>
            </a:xfrm>
            <a:custGeom>
              <a:rect b="b" l="l" r="r" t="t"/>
              <a:pathLst>
                <a:path extrusionOk="0" fill="none" h="90269" w="283260">
                  <a:moveTo>
                    <a:pt x="283260" y="70696"/>
                  </a:moveTo>
                  <a:lnTo>
                    <a:pt x="262501" y="37009"/>
                  </a:lnTo>
                  <a:cubicBezTo>
                    <a:pt x="256096" y="28231"/>
                    <a:pt x="242574" y="30011"/>
                    <a:pt x="238659" y="40093"/>
                  </a:cubicBezTo>
                  <a:lnTo>
                    <a:pt x="223832" y="78525"/>
                  </a:lnTo>
                  <a:cubicBezTo>
                    <a:pt x="219443" y="89556"/>
                    <a:pt x="204142" y="90268"/>
                    <a:pt x="198804" y="79711"/>
                  </a:cubicBezTo>
                  <a:lnTo>
                    <a:pt x="181248" y="43770"/>
                  </a:lnTo>
                  <a:cubicBezTo>
                    <a:pt x="176029" y="33213"/>
                    <a:pt x="160846" y="33806"/>
                    <a:pt x="156457" y="44719"/>
                  </a:cubicBezTo>
                  <a:lnTo>
                    <a:pt x="156457" y="44719"/>
                  </a:lnTo>
                  <a:cubicBezTo>
                    <a:pt x="151712" y="56225"/>
                    <a:pt x="135225" y="55869"/>
                    <a:pt x="131073" y="44007"/>
                  </a:cubicBezTo>
                  <a:lnTo>
                    <a:pt x="119686" y="12218"/>
                  </a:lnTo>
                  <a:cubicBezTo>
                    <a:pt x="115534" y="475"/>
                    <a:pt x="99046" y="0"/>
                    <a:pt x="94183" y="11625"/>
                  </a:cubicBezTo>
                  <a:lnTo>
                    <a:pt x="80186" y="47922"/>
                  </a:lnTo>
                  <a:cubicBezTo>
                    <a:pt x="76034" y="58004"/>
                    <a:pt x="62275" y="59309"/>
                    <a:pt x="56225" y="50294"/>
                  </a:cubicBezTo>
                  <a:lnTo>
                    <a:pt x="46973" y="35823"/>
                  </a:lnTo>
                  <a:cubicBezTo>
                    <a:pt x="41754" y="28113"/>
                    <a:pt x="30485" y="27757"/>
                    <a:pt x="24910" y="35111"/>
                  </a:cubicBezTo>
                  <a:lnTo>
                    <a:pt x="0" y="70696"/>
                  </a:lnTo>
                </a:path>
              </a:pathLst>
            </a:custGeom>
            <a:noFill/>
            <a:ln cap="flat" cmpd="sng" w="9525">
              <a:solidFill>
                <a:srgbClr val="956FA7"/>
              </a:solidFill>
              <a:prstDash val="solid"/>
              <a:miter lim="11861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1"/>
            <p:cNvSpPr/>
            <p:nvPr/>
          </p:nvSpPr>
          <p:spPr>
            <a:xfrm>
              <a:off x="3931487" y="1254009"/>
              <a:ext cx="1281043" cy="420346"/>
            </a:xfrm>
            <a:custGeom>
              <a:rect b="b" l="l" r="r" t="t"/>
              <a:pathLst>
                <a:path extrusionOk="0" fill="none" h="92997" w="283260">
                  <a:moveTo>
                    <a:pt x="283260" y="77220"/>
                  </a:moveTo>
                  <a:lnTo>
                    <a:pt x="262383" y="39025"/>
                  </a:lnTo>
                  <a:cubicBezTo>
                    <a:pt x="256215" y="30129"/>
                    <a:pt x="242455" y="31790"/>
                    <a:pt x="238659" y="41991"/>
                  </a:cubicBezTo>
                  <a:lnTo>
                    <a:pt x="223832" y="81253"/>
                  </a:lnTo>
                  <a:cubicBezTo>
                    <a:pt x="219562" y="92403"/>
                    <a:pt x="204260" y="92996"/>
                    <a:pt x="199041" y="82439"/>
                  </a:cubicBezTo>
                  <a:lnTo>
                    <a:pt x="180655" y="43889"/>
                  </a:lnTo>
                  <a:cubicBezTo>
                    <a:pt x="175673" y="33569"/>
                    <a:pt x="161083" y="33806"/>
                    <a:pt x="156457" y="44126"/>
                  </a:cubicBezTo>
                  <a:lnTo>
                    <a:pt x="156457" y="44126"/>
                  </a:lnTo>
                  <a:cubicBezTo>
                    <a:pt x="151475" y="55276"/>
                    <a:pt x="135462" y="54446"/>
                    <a:pt x="131547" y="42940"/>
                  </a:cubicBezTo>
                  <a:lnTo>
                    <a:pt x="120872" y="12218"/>
                  </a:lnTo>
                  <a:cubicBezTo>
                    <a:pt x="116720" y="356"/>
                    <a:pt x="100114" y="0"/>
                    <a:pt x="95488" y="11625"/>
                  </a:cubicBezTo>
                  <a:lnTo>
                    <a:pt x="80067" y="53853"/>
                  </a:lnTo>
                  <a:cubicBezTo>
                    <a:pt x="76034" y="64172"/>
                    <a:pt x="61800" y="65358"/>
                    <a:pt x="56225" y="55869"/>
                  </a:cubicBezTo>
                  <a:lnTo>
                    <a:pt x="47329" y="40449"/>
                  </a:lnTo>
                  <a:cubicBezTo>
                    <a:pt x="42466" y="32264"/>
                    <a:pt x="30841" y="31671"/>
                    <a:pt x="25147" y="39263"/>
                  </a:cubicBezTo>
                  <a:lnTo>
                    <a:pt x="0" y="77220"/>
                  </a:lnTo>
                </a:path>
              </a:pathLst>
            </a:custGeom>
            <a:noFill/>
            <a:ln cap="flat" cmpd="sng" w="9525">
              <a:solidFill>
                <a:srgbClr val="A1699F"/>
              </a:solidFill>
              <a:prstDash val="solid"/>
              <a:miter lim="11861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1"/>
            <p:cNvSpPr/>
            <p:nvPr/>
          </p:nvSpPr>
          <p:spPr>
            <a:xfrm>
              <a:off x="3931487" y="1214870"/>
              <a:ext cx="1281043" cy="432677"/>
            </a:xfrm>
            <a:custGeom>
              <a:rect b="b" l="l" r="r" t="t"/>
              <a:pathLst>
                <a:path extrusionOk="0" fill="none" h="95725" w="283260">
                  <a:moveTo>
                    <a:pt x="283260" y="83863"/>
                  </a:moveTo>
                  <a:lnTo>
                    <a:pt x="262264" y="41161"/>
                  </a:lnTo>
                  <a:cubicBezTo>
                    <a:pt x="256215" y="32146"/>
                    <a:pt x="242455" y="33688"/>
                    <a:pt x="238659" y="43889"/>
                  </a:cubicBezTo>
                  <a:lnTo>
                    <a:pt x="223832" y="83981"/>
                  </a:lnTo>
                  <a:cubicBezTo>
                    <a:pt x="219680" y="95131"/>
                    <a:pt x="204260" y="95724"/>
                    <a:pt x="199278" y="85049"/>
                  </a:cubicBezTo>
                  <a:lnTo>
                    <a:pt x="180062" y="43889"/>
                  </a:lnTo>
                  <a:cubicBezTo>
                    <a:pt x="175436" y="33925"/>
                    <a:pt x="161321" y="33688"/>
                    <a:pt x="156339" y="43533"/>
                  </a:cubicBezTo>
                  <a:lnTo>
                    <a:pt x="156339" y="43533"/>
                  </a:lnTo>
                  <a:cubicBezTo>
                    <a:pt x="151119" y="53971"/>
                    <a:pt x="135818" y="52785"/>
                    <a:pt x="132141" y="41754"/>
                  </a:cubicBezTo>
                  <a:lnTo>
                    <a:pt x="121821" y="12099"/>
                  </a:lnTo>
                  <a:cubicBezTo>
                    <a:pt x="117788" y="238"/>
                    <a:pt x="101181" y="0"/>
                    <a:pt x="96793" y="11625"/>
                  </a:cubicBezTo>
                  <a:lnTo>
                    <a:pt x="80067" y="59665"/>
                  </a:lnTo>
                  <a:cubicBezTo>
                    <a:pt x="76034" y="70340"/>
                    <a:pt x="61444" y="71289"/>
                    <a:pt x="56107" y="61325"/>
                  </a:cubicBezTo>
                  <a:lnTo>
                    <a:pt x="47685" y="45075"/>
                  </a:lnTo>
                  <a:cubicBezTo>
                    <a:pt x="43059" y="36653"/>
                    <a:pt x="31316" y="35704"/>
                    <a:pt x="25622" y="43414"/>
                  </a:cubicBezTo>
                  <a:lnTo>
                    <a:pt x="0" y="83863"/>
                  </a:lnTo>
                </a:path>
              </a:pathLst>
            </a:custGeom>
            <a:noFill/>
            <a:ln cap="flat" cmpd="sng" w="9525">
              <a:solidFill>
                <a:srgbClr val="AE6397"/>
              </a:solidFill>
              <a:prstDash val="solid"/>
              <a:miter lim="11861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1"/>
            <p:cNvSpPr/>
            <p:nvPr/>
          </p:nvSpPr>
          <p:spPr>
            <a:xfrm>
              <a:off x="3931487" y="1175732"/>
              <a:ext cx="1281043" cy="445008"/>
            </a:xfrm>
            <a:custGeom>
              <a:rect b="b" l="l" r="r" t="t"/>
              <a:pathLst>
                <a:path extrusionOk="0" fill="none" h="98453" w="283260">
                  <a:moveTo>
                    <a:pt x="283260" y="90387"/>
                  </a:moveTo>
                  <a:lnTo>
                    <a:pt x="262146" y="43177"/>
                  </a:lnTo>
                  <a:cubicBezTo>
                    <a:pt x="256215" y="34043"/>
                    <a:pt x="242336" y="35585"/>
                    <a:pt x="238659" y="45787"/>
                  </a:cubicBezTo>
                  <a:lnTo>
                    <a:pt x="223832" y="86709"/>
                  </a:lnTo>
                  <a:cubicBezTo>
                    <a:pt x="219799" y="97741"/>
                    <a:pt x="204379" y="98453"/>
                    <a:pt x="199515" y="87777"/>
                  </a:cubicBezTo>
                  <a:lnTo>
                    <a:pt x="179469" y="43889"/>
                  </a:lnTo>
                  <a:cubicBezTo>
                    <a:pt x="174962" y="34281"/>
                    <a:pt x="161558" y="33806"/>
                    <a:pt x="156339" y="42940"/>
                  </a:cubicBezTo>
                  <a:lnTo>
                    <a:pt x="156339" y="42940"/>
                  </a:lnTo>
                  <a:cubicBezTo>
                    <a:pt x="150764" y="52785"/>
                    <a:pt x="136174" y="51362"/>
                    <a:pt x="132615" y="40686"/>
                  </a:cubicBezTo>
                  <a:lnTo>
                    <a:pt x="123007" y="11981"/>
                  </a:lnTo>
                  <a:cubicBezTo>
                    <a:pt x="118974" y="238"/>
                    <a:pt x="102368" y="0"/>
                    <a:pt x="98097" y="11743"/>
                  </a:cubicBezTo>
                  <a:lnTo>
                    <a:pt x="79949" y="65596"/>
                  </a:lnTo>
                  <a:cubicBezTo>
                    <a:pt x="76034" y="76390"/>
                    <a:pt x="61089" y="77220"/>
                    <a:pt x="55988" y="66900"/>
                  </a:cubicBezTo>
                  <a:lnTo>
                    <a:pt x="48041" y="49582"/>
                  </a:lnTo>
                  <a:cubicBezTo>
                    <a:pt x="43770" y="40923"/>
                    <a:pt x="31790" y="39737"/>
                    <a:pt x="25978" y="47447"/>
                  </a:cubicBezTo>
                  <a:lnTo>
                    <a:pt x="0" y="90387"/>
                  </a:lnTo>
                </a:path>
              </a:pathLst>
            </a:custGeom>
            <a:noFill/>
            <a:ln cap="flat" cmpd="sng" w="9525">
              <a:solidFill>
                <a:srgbClr val="BA5C8E"/>
              </a:solidFill>
              <a:prstDash val="solid"/>
              <a:miter lim="11861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1"/>
            <p:cNvSpPr/>
            <p:nvPr/>
          </p:nvSpPr>
          <p:spPr>
            <a:xfrm>
              <a:off x="3931487" y="1136593"/>
              <a:ext cx="1281043" cy="457338"/>
            </a:xfrm>
            <a:custGeom>
              <a:rect b="b" l="l" r="r" t="t"/>
              <a:pathLst>
                <a:path extrusionOk="0" fill="none" h="101181" w="283260">
                  <a:moveTo>
                    <a:pt x="283260" y="97029"/>
                  </a:moveTo>
                  <a:lnTo>
                    <a:pt x="262027" y="45193"/>
                  </a:lnTo>
                  <a:cubicBezTo>
                    <a:pt x="256215" y="35941"/>
                    <a:pt x="242336" y="37365"/>
                    <a:pt x="238659" y="47684"/>
                  </a:cubicBezTo>
                  <a:lnTo>
                    <a:pt x="223951" y="89438"/>
                  </a:lnTo>
                  <a:cubicBezTo>
                    <a:pt x="219918" y="100469"/>
                    <a:pt x="204616" y="101181"/>
                    <a:pt x="199753" y="90505"/>
                  </a:cubicBezTo>
                  <a:lnTo>
                    <a:pt x="178995" y="44007"/>
                  </a:lnTo>
                  <a:cubicBezTo>
                    <a:pt x="174724" y="34636"/>
                    <a:pt x="161795" y="33806"/>
                    <a:pt x="156457" y="42465"/>
                  </a:cubicBezTo>
                  <a:lnTo>
                    <a:pt x="156457" y="42465"/>
                  </a:lnTo>
                  <a:cubicBezTo>
                    <a:pt x="150526" y="51599"/>
                    <a:pt x="136648" y="49819"/>
                    <a:pt x="133327" y="39500"/>
                  </a:cubicBezTo>
                  <a:lnTo>
                    <a:pt x="124075" y="11981"/>
                  </a:lnTo>
                  <a:cubicBezTo>
                    <a:pt x="120160" y="119"/>
                    <a:pt x="103554" y="0"/>
                    <a:pt x="99402" y="11743"/>
                  </a:cubicBezTo>
                  <a:lnTo>
                    <a:pt x="79949" y="71526"/>
                  </a:lnTo>
                  <a:cubicBezTo>
                    <a:pt x="76034" y="82676"/>
                    <a:pt x="60495" y="83270"/>
                    <a:pt x="55869" y="72475"/>
                  </a:cubicBezTo>
                  <a:lnTo>
                    <a:pt x="48396" y="54208"/>
                  </a:lnTo>
                  <a:cubicBezTo>
                    <a:pt x="44482" y="45193"/>
                    <a:pt x="32264" y="43651"/>
                    <a:pt x="26334" y="51480"/>
                  </a:cubicBezTo>
                  <a:lnTo>
                    <a:pt x="0" y="97029"/>
                  </a:lnTo>
                </a:path>
              </a:pathLst>
            </a:custGeom>
            <a:noFill/>
            <a:ln cap="flat" cmpd="sng" w="9525">
              <a:solidFill>
                <a:srgbClr val="C75686"/>
              </a:solidFill>
              <a:prstDash val="solid"/>
              <a:miter lim="11861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1"/>
            <p:cNvSpPr/>
            <p:nvPr/>
          </p:nvSpPr>
          <p:spPr>
            <a:xfrm>
              <a:off x="3931487" y="1097454"/>
              <a:ext cx="1281043" cy="469669"/>
            </a:xfrm>
            <a:custGeom>
              <a:rect b="b" l="l" r="r" t="t"/>
              <a:pathLst>
                <a:path extrusionOk="0" fill="none" h="103909" w="283260">
                  <a:moveTo>
                    <a:pt x="283260" y="103553"/>
                  </a:moveTo>
                  <a:lnTo>
                    <a:pt x="261908" y="47210"/>
                  </a:lnTo>
                  <a:cubicBezTo>
                    <a:pt x="256215" y="37839"/>
                    <a:pt x="242218" y="39262"/>
                    <a:pt x="238659" y="49582"/>
                  </a:cubicBezTo>
                  <a:lnTo>
                    <a:pt x="223951" y="92166"/>
                  </a:lnTo>
                  <a:cubicBezTo>
                    <a:pt x="220155" y="103197"/>
                    <a:pt x="204735" y="103909"/>
                    <a:pt x="199990" y="93233"/>
                  </a:cubicBezTo>
                  <a:lnTo>
                    <a:pt x="178401" y="44007"/>
                  </a:lnTo>
                  <a:cubicBezTo>
                    <a:pt x="174368" y="34992"/>
                    <a:pt x="162151" y="33806"/>
                    <a:pt x="156339" y="41872"/>
                  </a:cubicBezTo>
                  <a:lnTo>
                    <a:pt x="156339" y="41872"/>
                  </a:lnTo>
                  <a:cubicBezTo>
                    <a:pt x="150289" y="50412"/>
                    <a:pt x="137004" y="48396"/>
                    <a:pt x="133801" y="38314"/>
                  </a:cubicBezTo>
                  <a:lnTo>
                    <a:pt x="125142" y="11862"/>
                  </a:lnTo>
                  <a:cubicBezTo>
                    <a:pt x="121346" y="0"/>
                    <a:pt x="104621" y="0"/>
                    <a:pt x="100707" y="11743"/>
                  </a:cubicBezTo>
                  <a:lnTo>
                    <a:pt x="79830" y="77339"/>
                  </a:lnTo>
                  <a:cubicBezTo>
                    <a:pt x="76034" y="88607"/>
                    <a:pt x="60258" y="88963"/>
                    <a:pt x="55869" y="77932"/>
                  </a:cubicBezTo>
                  <a:lnTo>
                    <a:pt x="48752" y="58716"/>
                  </a:lnTo>
                  <a:cubicBezTo>
                    <a:pt x="45075" y="49464"/>
                    <a:pt x="32739" y="47684"/>
                    <a:pt x="26689" y="55632"/>
                  </a:cubicBezTo>
                  <a:lnTo>
                    <a:pt x="0" y="103553"/>
                  </a:lnTo>
                </a:path>
              </a:pathLst>
            </a:custGeom>
            <a:noFill/>
            <a:ln cap="flat" cmpd="sng" w="9525">
              <a:solidFill>
                <a:srgbClr val="D3507E"/>
              </a:solidFill>
              <a:prstDash val="solid"/>
              <a:miter lim="11861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1"/>
            <p:cNvSpPr/>
            <p:nvPr/>
          </p:nvSpPr>
          <p:spPr>
            <a:xfrm>
              <a:off x="3931487" y="1058316"/>
              <a:ext cx="1281043" cy="498086"/>
            </a:xfrm>
            <a:custGeom>
              <a:rect b="b" l="l" r="r" t="t"/>
              <a:pathLst>
                <a:path extrusionOk="0" fill="none" h="110196" w="283260">
                  <a:moveTo>
                    <a:pt x="283260" y="110196"/>
                  </a:moveTo>
                  <a:lnTo>
                    <a:pt x="261790" y="49345"/>
                  </a:lnTo>
                  <a:cubicBezTo>
                    <a:pt x="256333" y="39737"/>
                    <a:pt x="242099" y="41042"/>
                    <a:pt x="238659" y="51480"/>
                  </a:cubicBezTo>
                  <a:lnTo>
                    <a:pt x="223951" y="94894"/>
                  </a:lnTo>
                  <a:cubicBezTo>
                    <a:pt x="220274" y="105925"/>
                    <a:pt x="204853" y="106637"/>
                    <a:pt x="200227" y="95961"/>
                  </a:cubicBezTo>
                  <a:lnTo>
                    <a:pt x="177927" y="44007"/>
                  </a:lnTo>
                  <a:cubicBezTo>
                    <a:pt x="174013" y="35348"/>
                    <a:pt x="162269" y="33806"/>
                    <a:pt x="156339" y="41279"/>
                  </a:cubicBezTo>
                  <a:lnTo>
                    <a:pt x="156339" y="41279"/>
                  </a:lnTo>
                  <a:cubicBezTo>
                    <a:pt x="150052" y="49226"/>
                    <a:pt x="137478" y="46854"/>
                    <a:pt x="134394" y="37246"/>
                  </a:cubicBezTo>
                  <a:lnTo>
                    <a:pt x="126210" y="11743"/>
                  </a:lnTo>
                  <a:cubicBezTo>
                    <a:pt x="122533" y="0"/>
                    <a:pt x="105807" y="0"/>
                    <a:pt x="102012" y="11743"/>
                  </a:cubicBezTo>
                  <a:lnTo>
                    <a:pt x="79712" y="83269"/>
                  </a:lnTo>
                  <a:cubicBezTo>
                    <a:pt x="76034" y="95013"/>
                    <a:pt x="59665" y="95131"/>
                    <a:pt x="55632" y="83507"/>
                  </a:cubicBezTo>
                  <a:lnTo>
                    <a:pt x="49108" y="63342"/>
                  </a:lnTo>
                  <a:cubicBezTo>
                    <a:pt x="45787" y="53734"/>
                    <a:pt x="33213" y="51717"/>
                    <a:pt x="27045" y="59783"/>
                  </a:cubicBezTo>
                  <a:lnTo>
                    <a:pt x="0" y="110196"/>
                  </a:lnTo>
                </a:path>
              </a:pathLst>
            </a:custGeom>
            <a:noFill/>
            <a:ln cap="flat" cmpd="sng" w="9525">
              <a:solidFill>
                <a:srgbClr val="E04A75"/>
              </a:solidFill>
              <a:prstDash val="solid"/>
              <a:miter lim="11861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1"/>
            <p:cNvSpPr/>
            <p:nvPr/>
          </p:nvSpPr>
          <p:spPr>
            <a:xfrm>
              <a:off x="3931487" y="1018639"/>
              <a:ext cx="1281043" cy="528650"/>
            </a:xfrm>
            <a:custGeom>
              <a:rect b="b" l="l" r="r" t="t"/>
              <a:pathLst>
                <a:path extrusionOk="0" fill="none" h="116958" w="283260">
                  <a:moveTo>
                    <a:pt x="283260" y="116957"/>
                  </a:moveTo>
                  <a:lnTo>
                    <a:pt x="261552" y="51480"/>
                  </a:lnTo>
                  <a:cubicBezTo>
                    <a:pt x="256333" y="41754"/>
                    <a:pt x="242099" y="43058"/>
                    <a:pt x="238659" y="53497"/>
                  </a:cubicBezTo>
                  <a:lnTo>
                    <a:pt x="223951" y="97741"/>
                  </a:lnTo>
                  <a:cubicBezTo>
                    <a:pt x="220392" y="108772"/>
                    <a:pt x="204972" y="109484"/>
                    <a:pt x="200464" y="98809"/>
                  </a:cubicBezTo>
                  <a:lnTo>
                    <a:pt x="177334" y="44245"/>
                  </a:lnTo>
                  <a:cubicBezTo>
                    <a:pt x="173775" y="35704"/>
                    <a:pt x="162507" y="33925"/>
                    <a:pt x="156339" y="40805"/>
                  </a:cubicBezTo>
                  <a:lnTo>
                    <a:pt x="156339" y="40805"/>
                  </a:lnTo>
                  <a:cubicBezTo>
                    <a:pt x="149815" y="48159"/>
                    <a:pt x="137834" y="45549"/>
                    <a:pt x="134987" y="36179"/>
                  </a:cubicBezTo>
                  <a:lnTo>
                    <a:pt x="127396" y="11862"/>
                  </a:lnTo>
                  <a:cubicBezTo>
                    <a:pt x="123600" y="0"/>
                    <a:pt x="106994" y="119"/>
                    <a:pt x="103316" y="11862"/>
                  </a:cubicBezTo>
                  <a:lnTo>
                    <a:pt x="79712" y="89319"/>
                  </a:lnTo>
                  <a:cubicBezTo>
                    <a:pt x="76034" y="101181"/>
                    <a:pt x="59072" y="101181"/>
                    <a:pt x="55632" y="89201"/>
                  </a:cubicBezTo>
                  <a:lnTo>
                    <a:pt x="49464" y="68087"/>
                  </a:lnTo>
                  <a:cubicBezTo>
                    <a:pt x="46499" y="58123"/>
                    <a:pt x="33688" y="55751"/>
                    <a:pt x="27401" y="63935"/>
                  </a:cubicBezTo>
                  <a:lnTo>
                    <a:pt x="0" y="116957"/>
                  </a:lnTo>
                </a:path>
              </a:pathLst>
            </a:custGeom>
            <a:noFill/>
            <a:ln cap="flat" cmpd="sng" w="9525">
              <a:solidFill>
                <a:srgbClr val="EC446D"/>
              </a:solidFill>
              <a:prstDash val="solid"/>
              <a:miter lim="11861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" name="Google Shape;1220;p41"/>
          <p:cNvGrpSpPr/>
          <p:nvPr/>
        </p:nvGrpSpPr>
        <p:grpSpPr>
          <a:xfrm>
            <a:off x="2632500" y="561838"/>
            <a:ext cx="3853200" cy="1463713"/>
            <a:chOff x="2632500" y="561838"/>
            <a:chExt cx="3853200" cy="1463713"/>
          </a:xfrm>
        </p:grpSpPr>
        <p:cxnSp>
          <p:nvCxnSpPr>
            <p:cNvPr id="1221" name="Google Shape;1221;p41"/>
            <p:cNvCxnSpPr/>
            <p:nvPr/>
          </p:nvCxnSpPr>
          <p:spPr>
            <a:xfrm rot="10800000">
              <a:off x="2632500" y="2025550"/>
              <a:ext cx="1363200" cy="0"/>
            </a:xfrm>
            <a:prstGeom prst="straightConnector1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2" name="Google Shape;1222;p41"/>
            <p:cNvCxnSpPr/>
            <p:nvPr/>
          </p:nvCxnSpPr>
          <p:spPr>
            <a:xfrm rot="10800000">
              <a:off x="5148300" y="2025550"/>
              <a:ext cx="1337400" cy="0"/>
            </a:xfrm>
            <a:prstGeom prst="straightConnector1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3" name="Google Shape;1223;p41"/>
            <p:cNvCxnSpPr/>
            <p:nvPr/>
          </p:nvCxnSpPr>
          <p:spPr>
            <a:xfrm rot="10800000">
              <a:off x="2637220" y="561850"/>
              <a:ext cx="0" cy="1463700"/>
            </a:xfrm>
            <a:prstGeom prst="straightConnector1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4" name="Google Shape;1224;p41"/>
            <p:cNvCxnSpPr/>
            <p:nvPr/>
          </p:nvCxnSpPr>
          <p:spPr>
            <a:xfrm rot="10800000">
              <a:off x="6481180" y="561838"/>
              <a:ext cx="0" cy="1463700"/>
            </a:xfrm>
            <a:prstGeom prst="straightConnector1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5" name="Google Shape;1225;p41"/>
            <p:cNvCxnSpPr/>
            <p:nvPr/>
          </p:nvCxnSpPr>
          <p:spPr>
            <a:xfrm rot="10800000">
              <a:off x="2633100" y="566225"/>
              <a:ext cx="3852600" cy="0"/>
            </a:xfrm>
            <a:prstGeom prst="straightConnector1">
              <a:avLst/>
            </a:prstGeom>
            <a:noFill/>
            <a:ln cap="flat" cmpd="sng" w="9525">
              <a:solidFill>
                <a:srgbClr val="EC446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226" name="Google Shape;1226;p41" title="its-all-right-now - CQMD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43870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7A7A7A"/>
            </a:gs>
            <a:gs pos="100000">
              <a:srgbClr val="393939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4" name="Google Shape;144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00" y="909900"/>
            <a:ext cx="9048199" cy="39665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5" name="Google Shape;1445;p50"/>
          <p:cNvSpPr txBox="1"/>
          <p:nvPr/>
        </p:nvSpPr>
        <p:spPr>
          <a:xfrm>
            <a:off x="1428150" y="252925"/>
            <a:ext cx="62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2F2F2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the Internet</a:t>
            </a:r>
            <a:endParaRPr sz="2400">
              <a:solidFill>
                <a:srgbClr val="F2F2F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0" name="Google Shape;145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848415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1" name="Google Shape;1451;p51"/>
          <p:cNvSpPr txBox="1"/>
          <p:nvPr/>
        </p:nvSpPr>
        <p:spPr>
          <a:xfrm>
            <a:off x="7403900" y="674525"/>
            <a:ext cx="1546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2F2F2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the Web</a:t>
            </a:r>
            <a:endParaRPr sz="2400">
              <a:solidFill>
                <a:srgbClr val="F2F2F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52" name="Google Shape;1452;p51"/>
          <p:cNvSpPr txBox="1"/>
          <p:nvPr/>
        </p:nvSpPr>
        <p:spPr>
          <a:xfrm>
            <a:off x="7403900" y="2766275"/>
            <a:ext cx="154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2F2F2"/>
                </a:solidFill>
                <a:latin typeface="Proxima Nova"/>
                <a:ea typeface="Proxima Nova"/>
                <a:cs typeface="Proxima Nova"/>
                <a:sym typeface="Proxima Nova"/>
              </a:rPr>
              <a:t>...and...</a:t>
            </a:r>
            <a:endParaRPr sz="2400">
              <a:solidFill>
                <a:srgbClr val="F2F2F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7D95"/>
        </a:solidFill>
      </p:bgPr>
    </p:bg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7" name="Google Shape;1457;p52"/>
          <p:cNvPicPr preferRelativeResize="0"/>
          <p:nvPr/>
        </p:nvPicPr>
        <p:blipFill rotWithShape="1">
          <a:blip r:embed="rId3">
            <a:alphaModFix/>
          </a:blip>
          <a:srcRect b="2856" l="0" r="0" t="2866"/>
          <a:stretch/>
        </p:blipFill>
        <p:spPr>
          <a:xfrm>
            <a:off x="152400" y="152400"/>
            <a:ext cx="6848415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8" name="Google Shape;1458;p52"/>
          <p:cNvSpPr txBox="1"/>
          <p:nvPr/>
        </p:nvSpPr>
        <p:spPr>
          <a:xfrm>
            <a:off x="7277425" y="1053950"/>
            <a:ext cx="15465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2F2F2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apps</a:t>
            </a:r>
            <a:endParaRPr sz="2400">
              <a:solidFill>
                <a:srgbClr val="F2F2F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2F2F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2F2F2"/>
                </a:solidFill>
                <a:latin typeface="Proxima Nova"/>
                <a:ea typeface="Proxima Nova"/>
                <a:cs typeface="Proxima Nova"/>
                <a:sym typeface="Proxima Nova"/>
              </a:rPr>
              <a:t>+</a:t>
            </a:r>
            <a:endParaRPr sz="2400">
              <a:solidFill>
                <a:srgbClr val="F2F2F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2F2F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2F2F2"/>
                </a:solidFill>
                <a:latin typeface="Proxima Nova"/>
                <a:ea typeface="Proxima Nova"/>
                <a:cs typeface="Proxima Nova"/>
                <a:sym typeface="Proxima Nova"/>
              </a:rPr>
              <a:t>infras</a:t>
            </a:r>
            <a:endParaRPr sz="2400">
              <a:solidFill>
                <a:srgbClr val="F2F2F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53"/>
          <p:cNvSpPr txBox="1"/>
          <p:nvPr>
            <p:ph type="title"/>
          </p:nvPr>
        </p:nvSpPr>
        <p:spPr>
          <a:xfrm>
            <a:off x="713225" y="310900"/>
            <a:ext cx="81402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 of codecs and files formats definitions</a:t>
            </a:r>
            <a:endParaRPr/>
          </a:p>
        </p:txBody>
      </p:sp>
      <p:pic>
        <p:nvPicPr>
          <p:cNvPr id="1464" name="Google Shape;146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0525" y="1141975"/>
            <a:ext cx="5181018" cy="382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5" name="Google Shape;1465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8100" y="1534800"/>
            <a:ext cx="4167991" cy="3080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54"/>
          <p:cNvSpPr txBox="1"/>
          <p:nvPr>
            <p:ph type="title"/>
          </p:nvPr>
        </p:nvSpPr>
        <p:spPr>
          <a:xfrm>
            <a:off x="309175" y="203200"/>
            <a:ext cx="8558400" cy="8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issues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(not from hardware, volume, deafness and connection…)</a:t>
            </a:r>
            <a:endParaRPr/>
          </a:p>
        </p:txBody>
      </p:sp>
      <p:cxnSp>
        <p:nvCxnSpPr>
          <p:cNvPr id="1471" name="Google Shape;1471;p54"/>
          <p:cNvCxnSpPr/>
          <p:nvPr/>
        </p:nvCxnSpPr>
        <p:spPr>
          <a:xfrm flipH="1">
            <a:off x="2331600" y="375175"/>
            <a:ext cx="860700" cy="12600"/>
          </a:xfrm>
          <a:prstGeom prst="straightConnector1">
            <a:avLst/>
          </a:prstGeom>
          <a:noFill/>
          <a:ln cap="flat" cmpd="sng" w="9525">
            <a:solidFill>
              <a:srgbClr val="EC446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2" name="Google Shape;1472;p54"/>
          <p:cNvSpPr txBox="1"/>
          <p:nvPr/>
        </p:nvSpPr>
        <p:spPr>
          <a:xfrm>
            <a:off x="-349075" y="1538773"/>
            <a:ext cx="20487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rPr>
              <a:t>Wrong code, </a:t>
            </a:r>
            <a:endParaRPr sz="1600">
              <a:solidFill>
                <a:srgbClr val="0F0E1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rPr>
              <a:t>lack of updating, ...</a:t>
            </a:r>
            <a:endParaRPr sz="1600">
              <a:solidFill>
                <a:srgbClr val="0F0E1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473" name="Google Shape;1473;p54"/>
          <p:cNvSpPr txBox="1"/>
          <p:nvPr/>
        </p:nvSpPr>
        <p:spPr>
          <a:xfrm>
            <a:off x="-265795" y="2909094"/>
            <a:ext cx="20487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rPr>
              <a:t>Browser issues,</a:t>
            </a:r>
            <a:endParaRPr sz="1600">
              <a:solidFill>
                <a:srgbClr val="0F0E1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rPr>
              <a:t>incompatibilities,</a:t>
            </a:r>
            <a:endParaRPr sz="1600">
              <a:solidFill>
                <a:srgbClr val="0F0E1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rPr>
              <a:t>   file not supported...</a:t>
            </a:r>
            <a:endParaRPr sz="1600">
              <a:solidFill>
                <a:srgbClr val="0F0E1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474" name="Google Shape;1474;p54"/>
          <p:cNvSpPr txBox="1"/>
          <p:nvPr/>
        </p:nvSpPr>
        <p:spPr>
          <a:xfrm>
            <a:off x="7215797" y="1386369"/>
            <a:ext cx="20487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rPr>
              <a:t>Invalid link, missing file... </a:t>
            </a:r>
            <a:endParaRPr sz="1600">
              <a:solidFill>
                <a:srgbClr val="0F0E1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475" name="Google Shape;1475;p54"/>
          <p:cNvSpPr txBox="1"/>
          <p:nvPr/>
        </p:nvSpPr>
        <p:spPr>
          <a:xfrm>
            <a:off x="7215739" y="2832894"/>
            <a:ext cx="20487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rPr>
              <a:t>No API, no controls...</a:t>
            </a:r>
            <a:endParaRPr sz="1600">
              <a:solidFill>
                <a:srgbClr val="0F0E1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1476" name="Google Shape;1476;p54"/>
          <p:cNvCxnSpPr/>
          <p:nvPr/>
        </p:nvCxnSpPr>
        <p:spPr>
          <a:xfrm>
            <a:off x="1713338" y="1700498"/>
            <a:ext cx="969000" cy="210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6DB93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477" name="Google Shape;1477;p54"/>
          <p:cNvCxnSpPr/>
          <p:nvPr/>
        </p:nvCxnSpPr>
        <p:spPr>
          <a:xfrm>
            <a:off x="1713292" y="3223227"/>
            <a:ext cx="973500" cy="263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EC446D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478" name="Google Shape;1478;p54"/>
          <p:cNvCxnSpPr/>
          <p:nvPr/>
        </p:nvCxnSpPr>
        <p:spPr>
          <a:xfrm flipH="1" rot="10800000">
            <a:off x="5415043" y="1700539"/>
            <a:ext cx="1811100" cy="448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698EFF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479" name="Google Shape;1479;p54"/>
          <p:cNvCxnSpPr/>
          <p:nvPr/>
        </p:nvCxnSpPr>
        <p:spPr>
          <a:xfrm>
            <a:off x="5408942" y="2408625"/>
            <a:ext cx="1820700" cy="814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8875B0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480" name="Google Shape;1480;p54"/>
          <p:cNvCxnSpPr/>
          <p:nvPr/>
        </p:nvCxnSpPr>
        <p:spPr>
          <a:xfrm flipH="1">
            <a:off x="5888950" y="375175"/>
            <a:ext cx="860700" cy="12600"/>
          </a:xfrm>
          <a:prstGeom prst="straightConnector1">
            <a:avLst/>
          </a:prstGeom>
          <a:noFill/>
          <a:ln cap="flat" cmpd="sng" w="9525">
            <a:solidFill>
              <a:srgbClr val="EC446D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81" name="Google Shape;1481;p54" title="evolutions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9275" y="1691175"/>
            <a:ext cx="3670367" cy="275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2" name="Google Shape;1482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7600" y="3409100"/>
            <a:ext cx="2465775" cy="164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3" name="Google Shape;1483;p54"/>
          <p:cNvSpPr txBox="1"/>
          <p:nvPr/>
        </p:nvSpPr>
        <p:spPr>
          <a:xfrm>
            <a:off x="70275" y="4586775"/>
            <a:ext cx="5818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 sz="1600">
                <a:solidFill>
                  <a:srgbClr val="0F0E12"/>
                </a:solidFill>
                <a:latin typeface="Questrial"/>
                <a:ea typeface="Questrial"/>
                <a:cs typeface="Questrial"/>
                <a:sym typeface="Questrial"/>
              </a:rPr>
              <a:t>Language syntax, semantics, accessibility, user preferences...</a:t>
            </a:r>
            <a:endParaRPr i="1" sz="1600">
              <a:solidFill>
                <a:srgbClr val="0F0E1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55"/>
          <p:cNvSpPr txBox="1"/>
          <p:nvPr/>
        </p:nvSpPr>
        <p:spPr>
          <a:xfrm>
            <a:off x="112425" y="4524375"/>
            <a:ext cx="2023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2F2F2"/>
                </a:solidFill>
                <a:latin typeface="Proxima Nova"/>
                <a:ea typeface="Proxima Nova"/>
                <a:cs typeface="Proxima Nova"/>
                <a:sym typeface="Proxima Nova"/>
              </a:rPr>
              <a:t>Use</a:t>
            </a:r>
            <a:r>
              <a:rPr lang="en" sz="2400">
                <a:solidFill>
                  <a:srgbClr val="F2F2F2"/>
                </a:solidFill>
                <a:latin typeface="Proxima Nova"/>
                <a:ea typeface="Proxima Nova"/>
                <a:cs typeface="Proxima Nova"/>
                <a:sym typeface="Proxima Nova"/>
              </a:rPr>
              <a:t>ful tools</a:t>
            </a:r>
            <a:endParaRPr sz="2400">
              <a:solidFill>
                <a:srgbClr val="F2F2F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89" name="Google Shape;148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2450" y="531125"/>
            <a:ext cx="7099099" cy="3993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0" name="Google Shape;1490;p55" title="gtr Honey Pie (Beatles)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36900" y="24517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5" name="Google Shape;1495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375" y="166475"/>
            <a:ext cx="6953250" cy="429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6" name="Google Shape;1496;p56"/>
          <p:cNvSpPr txBox="1"/>
          <p:nvPr/>
        </p:nvSpPr>
        <p:spPr>
          <a:xfrm>
            <a:off x="730775" y="4448950"/>
            <a:ext cx="7757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9CB9C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 ! </a:t>
            </a:r>
            <a:endParaRPr b="1" sz="1700">
              <a:solidFill>
                <a:srgbClr val="F9CB9C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rgbClr val="660000"/>
                </a:solidFill>
                <a:latin typeface="Proxima Nova"/>
                <a:ea typeface="Proxima Nova"/>
                <a:cs typeface="Proxima Nova"/>
                <a:sym typeface="Proxima Nov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https://github.com/VincentG2021/Audio-and-the-Web</a:t>
            </a:r>
            <a:endParaRPr b="1" sz="1700">
              <a:solidFill>
                <a:srgbClr val="66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42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everything evolves...</a:t>
            </a:r>
            <a:endParaRPr/>
          </a:p>
        </p:txBody>
      </p:sp>
      <p:cxnSp>
        <p:nvCxnSpPr>
          <p:cNvPr id="1232" name="Google Shape;1232;p42"/>
          <p:cNvCxnSpPr/>
          <p:nvPr/>
        </p:nvCxnSpPr>
        <p:spPr>
          <a:xfrm rot="10800000">
            <a:off x="713100" y="785525"/>
            <a:ext cx="1953300" cy="0"/>
          </a:xfrm>
          <a:prstGeom prst="straightConnector1">
            <a:avLst/>
          </a:prstGeom>
          <a:noFill/>
          <a:ln cap="flat" cmpd="sng" w="9525">
            <a:solidFill>
              <a:srgbClr val="EC446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3" name="Google Shape;1233;p42"/>
          <p:cNvCxnSpPr/>
          <p:nvPr/>
        </p:nvCxnSpPr>
        <p:spPr>
          <a:xfrm rot="10800000">
            <a:off x="6468725" y="785525"/>
            <a:ext cx="1960800" cy="0"/>
          </a:xfrm>
          <a:prstGeom prst="straightConnector1">
            <a:avLst/>
          </a:prstGeom>
          <a:noFill/>
          <a:ln cap="flat" cmpd="sng" w="9525">
            <a:solidFill>
              <a:srgbClr val="EC446D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34" name="Google Shape;1234;p42"/>
          <p:cNvGrpSpPr/>
          <p:nvPr/>
        </p:nvGrpSpPr>
        <p:grpSpPr>
          <a:xfrm>
            <a:off x="1837888" y="1139950"/>
            <a:ext cx="334400" cy="331375"/>
            <a:chOff x="376875" y="1761875"/>
            <a:chExt cx="334400" cy="331375"/>
          </a:xfrm>
        </p:grpSpPr>
        <p:sp>
          <p:nvSpPr>
            <p:cNvPr id="1235" name="Google Shape;1235;p42"/>
            <p:cNvSpPr/>
            <p:nvPr/>
          </p:nvSpPr>
          <p:spPr>
            <a:xfrm>
              <a:off x="490825" y="1920400"/>
              <a:ext cx="63350" cy="58350"/>
            </a:xfrm>
            <a:custGeom>
              <a:rect b="b" l="l" r="r" t="t"/>
              <a:pathLst>
                <a:path extrusionOk="0" h="2334" w="2534">
                  <a:moveTo>
                    <a:pt x="1248" y="592"/>
                  </a:moveTo>
                  <a:cubicBezTo>
                    <a:pt x="1540" y="592"/>
                    <a:pt x="1832" y="802"/>
                    <a:pt x="1832" y="1169"/>
                  </a:cubicBezTo>
                  <a:cubicBezTo>
                    <a:pt x="1832" y="1321"/>
                    <a:pt x="1773" y="1469"/>
                    <a:pt x="1664" y="1575"/>
                  </a:cubicBezTo>
                  <a:cubicBezTo>
                    <a:pt x="1542" y="1696"/>
                    <a:pt x="1400" y="1748"/>
                    <a:pt x="1262" y="1748"/>
                  </a:cubicBezTo>
                  <a:cubicBezTo>
                    <a:pt x="890" y="1748"/>
                    <a:pt x="547" y="1370"/>
                    <a:pt x="722" y="946"/>
                  </a:cubicBezTo>
                  <a:cubicBezTo>
                    <a:pt x="823" y="703"/>
                    <a:pt x="1036" y="592"/>
                    <a:pt x="1248" y="592"/>
                  </a:cubicBezTo>
                  <a:close/>
                  <a:moveTo>
                    <a:pt x="1254" y="0"/>
                  </a:moveTo>
                  <a:cubicBezTo>
                    <a:pt x="697" y="0"/>
                    <a:pt x="220" y="393"/>
                    <a:pt x="110" y="937"/>
                  </a:cubicBezTo>
                  <a:cubicBezTo>
                    <a:pt x="1" y="1486"/>
                    <a:pt x="292" y="2030"/>
                    <a:pt x="807" y="2246"/>
                  </a:cubicBezTo>
                  <a:cubicBezTo>
                    <a:pt x="952" y="2305"/>
                    <a:pt x="1103" y="2334"/>
                    <a:pt x="1253" y="2334"/>
                  </a:cubicBezTo>
                  <a:cubicBezTo>
                    <a:pt x="1633" y="2334"/>
                    <a:pt x="2001" y="2148"/>
                    <a:pt x="2225" y="1815"/>
                  </a:cubicBezTo>
                  <a:cubicBezTo>
                    <a:pt x="2533" y="1355"/>
                    <a:pt x="2474" y="735"/>
                    <a:pt x="2081" y="342"/>
                  </a:cubicBezTo>
                  <a:cubicBezTo>
                    <a:pt x="1862" y="123"/>
                    <a:pt x="1562" y="0"/>
                    <a:pt x="1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2"/>
            <p:cNvSpPr/>
            <p:nvPr/>
          </p:nvSpPr>
          <p:spPr>
            <a:xfrm>
              <a:off x="431350" y="1982150"/>
              <a:ext cx="61400" cy="55375"/>
            </a:xfrm>
            <a:custGeom>
              <a:rect b="b" l="l" r="r" t="t"/>
              <a:pathLst>
                <a:path extrusionOk="0" h="2215" w="2456">
                  <a:moveTo>
                    <a:pt x="426" y="0"/>
                  </a:moveTo>
                  <a:cubicBezTo>
                    <a:pt x="197" y="0"/>
                    <a:pt x="1" y="296"/>
                    <a:pt x="214" y="510"/>
                  </a:cubicBezTo>
                  <a:lnTo>
                    <a:pt x="1827" y="2122"/>
                  </a:lnTo>
                  <a:cubicBezTo>
                    <a:pt x="1890" y="2187"/>
                    <a:pt x="1962" y="2214"/>
                    <a:pt x="2031" y="2214"/>
                  </a:cubicBezTo>
                  <a:cubicBezTo>
                    <a:pt x="2258" y="2214"/>
                    <a:pt x="2455" y="1918"/>
                    <a:pt x="2245" y="1704"/>
                  </a:cubicBezTo>
                  <a:lnTo>
                    <a:pt x="632" y="92"/>
                  </a:lnTo>
                  <a:cubicBezTo>
                    <a:pt x="567" y="27"/>
                    <a:pt x="495" y="0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2"/>
            <p:cNvSpPr/>
            <p:nvPr/>
          </p:nvSpPr>
          <p:spPr>
            <a:xfrm>
              <a:off x="376875" y="1761875"/>
              <a:ext cx="334400" cy="331375"/>
            </a:xfrm>
            <a:custGeom>
              <a:rect b="b" l="l" r="r" t="t"/>
              <a:pathLst>
                <a:path extrusionOk="0" h="13255" w="13376">
                  <a:moveTo>
                    <a:pt x="11810" y="614"/>
                  </a:moveTo>
                  <a:lnTo>
                    <a:pt x="12709" y="1517"/>
                  </a:lnTo>
                  <a:lnTo>
                    <a:pt x="11396" y="2602"/>
                  </a:lnTo>
                  <a:lnTo>
                    <a:pt x="10721" y="1922"/>
                  </a:lnTo>
                  <a:lnTo>
                    <a:pt x="11810" y="614"/>
                  </a:lnTo>
                  <a:close/>
                  <a:moveTo>
                    <a:pt x="10476" y="2522"/>
                  </a:moveTo>
                  <a:lnTo>
                    <a:pt x="10805" y="2847"/>
                  </a:lnTo>
                  <a:lnTo>
                    <a:pt x="7998" y="5653"/>
                  </a:lnTo>
                  <a:cubicBezTo>
                    <a:pt x="7948" y="5594"/>
                    <a:pt x="7897" y="5539"/>
                    <a:pt x="7838" y="5484"/>
                  </a:cubicBezTo>
                  <a:lnTo>
                    <a:pt x="7842" y="5480"/>
                  </a:lnTo>
                  <a:cubicBezTo>
                    <a:pt x="7787" y="5430"/>
                    <a:pt x="7728" y="5375"/>
                    <a:pt x="7673" y="5324"/>
                  </a:cubicBezTo>
                  <a:lnTo>
                    <a:pt x="10476" y="2522"/>
                  </a:lnTo>
                  <a:close/>
                  <a:moveTo>
                    <a:pt x="5901" y="5193"/>
                  </a:moveTo>
                  <a:cubicBezTo>
                    <a:pt x="6420" y="5193"/>
                    <a:pt x="6973" y="5451"/>
                    <a:pt x="7424" y="5902"/>
                  </a:cubicBezTo>
                  <a:cubicBezTo>
                    <a:pt x="8083" y="6561"/>
                    <a:pt x="8138" y="7215"/>
                    <a:pt x="8129" y="7464"/>
                  </a:cubicBezTo>
                  <a:cubicBezTo>
                    <a:pt x="8117" y="7932"/>
                    <a:pt x="7918" y="8367"/>
                    <a:pt x="7560" y="8730"/>
                  </a:cubicBezTo>
                  <a:cubicBezTo>
                    <a:pt x="7391" y="8891"/>
                    <a:pt x="7180" y="9009"/>
                    <a:pt x="6956" y="9072"/>
                  </a:cubicBezTo>
                  <a:cubicBezTo>
                    <a:pt x="6504" y="9207"/>
                    <a:pt x="6196" y="9616"/>
                    <a:pt x="6184" y="10085"/>
                  </a:cubicBezTo>
                  <a:cubicBezTo>
                    <a:pt x="6171" y="10629"/>
                    <a:pt x="6048" y="11389"/>
                    <a:pt x="5525" y="11913"/>
                  </a:cubicBezTo>
                  <a:cubicBezTo>
                    <a:pt x="5032" y="12406"/>
                    <a:pt x="4431" y="12664"/>
                    <a:pt x="3788" y="12664"/>
                  </a:cubicBezTo>
                  <a:cubicBezTo>
                    <a:pt x="3722" y="12664"/>
                    <a:pt x="3655" y="12661"/>
                    <a:pt x="3588" y="12655"/>
                  </a:cubicBezTo>
                  <a:cubicBezTo>
                    <a:pt x="2904" y="12601"/>
                    <a:pt x="2216" y="12254"/>
                    <a:pt x="1642" y="11685"/>
                  </a:cubicBezTo>
                  <a:cubicBezTo>
                    <a:pt x="1068" y="11111"/>
                    <a:pt x="726" y="10423"/>
                    <a:pt x="671" y="9739"/>
                  </a:cubicBezTo>
                  <a:cubicBezTo>
                    <a:pt x="608" y="9017"/>
                    <a:pt x="865" y="8346"/>
                    <a:pt x="1414" y="7797"/>
                  </a:cubicBezTo>
                  <a:cubicBezTo>
                    <a:pt x="1938" y="7278"/>
                    <a:pt x="2697" y="7156"/>
                    <a:pt x="3242" y="7143"/>
                  </a:cubicBezTo>
                  <a:cubicBezTo>
                    <a:pt x="3710" y="7131"/>
                    <a:pt x="4115" y="6818"/>
                    <a:pt x="4250" y="6371"/>
                  </a:cubicBezTo>
                  <a:cubicBezTo>
                    <a:pt x="4314" y="6143"/>
                    <a:pt x="4432" y="5932"/>
                    <a:pt x="4592" y="5763"/>
                  </a:cubicBezTo>
                  <a:cubicBezTo>
                    <a:pt x="4955" y="5404"/>
                    <a:pt x="5390" y="5206"/>
                    <a:pt x="5859" y="5193"/>
                  </a:cubicBezTo>
                  <a:close/>
                  <a:moveTo>
                    <a:pt x="11801" y="1"/>
                  </a:moveTo>
                  <a:cubicBezTo>
                    <a:pt x="11661" y="1"/>
                    <a:pt x="11521" y="55"/>
                    <a:pt x="11413" y="162"/>
                  </a:cubicBezTo>
                  <a:cubicBezTo>
                    <a:pt x="11409" y="171"/>
                    <a:pt x="11400" y="175"/>
                    <a:pt x="11396" y="183"/>
                  </a:cubicBezTo>
                  <a:lnTo>
                    <a:pt x="11248" y="361"/>
                  </a:lnTo>
                  <a:lnTo>
                    <a:pt x="11130" y="242"/>
                  </a:lnTo>
                  <a:cubicBezTo>
                    <a:pt x="11065" y="178"/>
                    <a:pt x="10993" y="151"/>
                    <a:pt x="10924" y="151"/>
                  </a:cubicBezTo>
                  <a:cubicBezTo>
                    <a:pt x="10695" y="151"/>
                    <a:pt x="10499" y="446"/>
                    <a:pt x="10712" y="660"/>
                  </a:cubicBezTo>
                  <a:lnTo>
                    <a:pt x="10873" y="816"/>
                  </a:lnTo>
                  <a:lnTo>
                    <a:pt x="10767" y="947"/>
                  </a:lnTo>
                  <a:lnTo>
                    <a:pt x="10615" y="795"/>
                  </a:lnTo>
                  <a:cubicBezTo>
                    <a:pt x="10551" y="731"/>
                    <a:pt x="10478" y="703"/>
                    <a:pt x="10409" y="703"/>
                  </a:cubicBezTo>
                  <a:cubicBezTo>
                    <a:pt x="10180" y="703"/>
                    <a:pt x="9984" y="999"/>
                    <a:pt x="10197" y="1213"/>
                  </a:cubicBezTo>
                  <a:lnTo>
                    <a:pt x="10387" y="1403"/>
                  </a:lnTo>
                  <a:lnTo>
                    <a:pt x="10265" y="1551"/>
                  </a:lnTo>
                  <a:cubicBezTo>
                    <a:pt x="10176" y="1644"/>
                    <a:pt x="10121" y="1762"/>
                    <a:pt x="10105" y="1888"/>
                  </a:cubicBezTo>
                  <a:cubicBezTo>
                    <a:pt x="10100" y="1943"/>
                    <a:pt x="10105" y="1994"/>
                    <a:pt x="10117" y="2049"/>
                  </a:cubicBezTo>
                  <a:lnTo>
                    <a:pt x="7188" y="4974"/>
                  </a:lnTo>
                  <a:cubicBezTo>
                    <a:pt x="6800" y="4737"/>
                    <a:pt x="6357" y="4611"/>
                    <a:pt x="5901" y="4602"/>
                  </a:cubicBezTo>
                  <a:lnTo>
                    <a:pt x="5846" y="4602"/>
                  </a:lnTo>
                  <a:cubicBezTo>
                    <a:pt x="5221" y="4619"/>
                    <a:pt x="4647" y="4877"/>
                    <a:pt x="4179" y="5345"/>
                  </a:cubicBezTo>
                  <a:cubicBezTo>
                    <a:pt x="3942" y="5586"/>
                    <a:pt x="3774" y="5881"/>
                    <a:pt x="3685" y="6206"/>
                  </a:cubicBezTo>
                  <a:cubicBezTo>
                    <a:pt x="3622" y="6409"/>
                    <a:pt x="3436" y="6548"/>
                    <a:pt x="3225" y="6552"/>
                  </a:cubicBezTo>
                  <a:cubicBezTo>
                    <a:pt x="2571" y="6565"/>
                    <a:pt x="1651" y="6721"/>
                    <a:pt x="992" y="7380"/>
                  </a:cubicBezTo>
                  <a:cubicBezTo>
                    <a:pt x="317" y="8055"/>
                    <a:pt x="0" y="8886"/>
                    <a:pt x="76" y="9785"/>
                  </a:cubicBezTo>
                  <a:cubicBezTo>
                    <a:pt x="144" y="10608"/>
                    <a:pt x="553" y="11427"/>
                    <a:pt x="1220" y="12098"/>
                  </a:cubicBezTo>
                  <a:lnTo>
                    <a:pt x="1224" y="12102"/>
                  </a:lnTo>
                  <a:cubicBezTo>
                    <a:pt x="1895" y="12769"/>
                    <a:pt x="2714" y="13175"/>
                    <a:pt x="3533" y="13242"/>
                  </a:cubicBezTo>
                  <a:cubicBezTo>
                    <a:pt x="3617" y="13250"/>
                    <a:pt x="3706" y="13255"/>
                    <a:pt x="3790" y="13255"/>
                  </a:cubicBezTo>
                  <a:cubicBezTo>
                    <a:pt x="4592" y="13255"/>
                    <a:pt x="5335" y="12934"/>
                    <a:pt x="5939" y="12330"/>
                  </a:cubicBezTo>
                  <a:cubicBezTo>
                    <a:pt x="6601" y="11668"/>
                    <a:pt x="6758" y="10752"/>
                    <a:pt x="6770" y="10098"/>
                  </a:cubicBezTo>
                  <a:cubicBezTo>
                    <a:pt x="6774" y="9887"/>
                    <a:pt x="6914" y="9701"/>
                    <a:pt x="7116" y="9638"/>
                  </a:cubicBezTo>
                  <a:cubicBezTo>
                    <a:pt x="7437" y="9549"/>
                    <a:pt x="7733" y="9380"/>
                    <a:pt x="7977" y="9148"/>
                  </a:cubicBezTo>
                  <a:cubicBezTo>
                    <a:pt x="8446" y="8675"/>
                    <a:pt x="8699" y="8101"/>
                    <a:pt x="8720" y="7481"/>
                  </a:cubicBezTo>
                  <a:cubicBezTo>
                    <a:pt x="8724" y="7004"/>
                    <a:pt x="8594" y="6540"/>
                    <a:pt x="8345" y="6134"/>
                  </a:cubicBezTo>
                  <a:lnTo>
                    <a:pt x="11274" y="3210"/>
                  </a:lnTo>
                  <a:cubicBezTo>
                    <a:pt x="11307" y="3214"/>
                    <a:pt x="11341" y="3218"/>
                    <a:pt x="11379" y="3218"/>
                  </a:cubicBezTo>
                  <a:cubicBezTo>
                    <a:pt x="11523" y="3218"/>
                    <a:pt x="11662" y="3163"/>
                    <a:pt x="11768" y="3062"/>
                  </a:cubicBezTo>
                  <a:lnTo>
                    <a:pt x="11915" y="2939"/>
                  </a:lnTo>
                  <a:lnTo>
                    <a:pt x="12105" y="3129"/>
                  </a:lnTo>
                  <a:cubicBezTo>
                    <a:pt x="12170" y="3194"/>
                    <a:pt x="12242" y="3221"/>
                    <a:pt x="12312" y="3221"/>
                  </a:cubicBezTo>
                  <a:cubicBezTo>
                    <a:pt x="12540" y="3221"/>
                    <a:pt x="12737" y="2925"/>
                    <a:pt x="12523" y="2711"/>
                  </a:cubicBezTo>
                  <a:lnTo>
                    <a:pt x="12371" y="2560"/>
                  </a:lnTo>
                  <a:lnTo>
                    <a:pt x="12502" y="2454"/>
                  </a:lnTo>
                  <a:lnTo>
                    <a:pt x="12662" y="2610"/>
                  </a:lnTo>
                  <a:cubicBezTo>
                    <a:pt x="12727" y="2675"/>
                    <a:pt x="12799" y="2702"/>
                    <a:pt x="12869" y="2702"/>
                  </a:cubicBezTo>
                  <a:cubicBezTo>
                    <a:pt x="13098" y="2702"/>
                    <a:pt x="13294" y="2406"/>
                    <a:pt x="13080" y="2192"/>
                  </a:cubicBezTo>
                  <a:lnTo>
                    <a:pt x="12962" y="2074"/>
                  </a:lnTo>
                  <a:lnTo>
                    <a:pt x="13139" y="1926"/>
                  </a:lnTo>
                  <a:cubicBezTo>
                    <a:pt x="13148" y="1922"/>
                    <a:pt x="13152" y="1914"/>
                    <a:pt x="13160" y="1910"/>
                  </a:cubicBezTo>
                  <a:cubicBezTo>
                    <a:pt x="13376" y="1694"/>
                    <a:pt x="13376" y="1348"/>
                    <a:pt x="13160" y="1133"/>
                  </a:cubicBezTo>
                  <a:lnTo>
                    <a:pt x="12190" y="162"/>
                  </a:lnTo>
                  <a:cubicBezTo>
                    <a:pt x="12082" y="55"/>
                    <a:pt x="11942" y="1"/>
                    <a:pt x="118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8" name="Google Shape;1238;p42"/>
          <p:cNvSpPr/>
          <p:nvPr/>
        </p:nvSpPr>
        <p:spPr>
          <a:xfrm>
            <a:off x="2430838" y="1208250"/>
            <a:ext cx="331350" cy="194900"/>
          </a:xfrm>
          <a:custGeom>
            <a:rect b="b" l="l" r="r" t="t"/>
            <a:pathLst>
              <a:path extrusionOk="0" h="7796" w="13254">
                <a:moveTo>
                  <a:pt x="6323" y="595"/>
                </a:moveTo>
                <a:cubicBezTo>
                  <a:pt x="6331" y="616"/>
                  <a:pt x="6331" y="642"/>
                  <a:pt x="6331" y="667"/>
                </a:cubicBezTo>
                <a:lnTo>
                  <a:pt x="6331" y="7129"/>
                </a:lnTo>
                <a:cubicBezTo>
                  <a:pt x="6331" y="7154"/>
                  <a:pt x="6331" y="7180"/>
                  <a:pt x="6323" y="7205"/>
                </a:cubicBezTo>
                <a:cubicBezTo>
                  <a:pt x="6298" y="7197"/>
                  <a:pt x="6277" y="7188"/>
                  <a:pt x="6255" y="7175"/>
                </a:cubicBezTo>
                <a:lnTo>
                  <a:pt x="659" y="3942"/>
                </a:lnTo>
                <a:cubicBezTo>
                  <a:pt x="638" y="3930"/>
                  <a:pt x="617" y="3917"/>
                  <a:pt x="600" y="3900"/>
                </a:cubicBezTo>
                <a:cubicBezTo>
                  <a:pt x="617" y="3879"/>
                  <a:pt x="638" y="3866"/>
                  <a:pt x="659" y="3854"/>
                </a:cubicBezTo>
                <a:lnTo>
                  <a:pt x="6255" y="625"/>
                </a:lnTo>
                <a:cubicBezTo>
                  <a:pt x="6277" y="612"/>
                  <a:pt x="6298" y="600"/>
                  <a:pt x="6323" y="595"/>
                </a:cubicBezTo>
                <a:close/>
                <a:moveTo>
                  <a:pt x="12654" y="595"/>
                </a:moveTo>
                <a:cubicBezTo>
                  <a:pt x="12663" y="616"/>
                  <a:pt x="12663" y="642"/>
                  <a:pt x="12663" y="667"/>
                </a:cubicBezTo>
                <a:lnTo>
                  <a:pt x="12663" y="7129"/>
                </a:lnTo>
                <a:cubicBezTo>
                  <a:pt x="12663" y="7154"/>
                  <a:pt x="12663" y="7180"/>
                  <a:pt x="12654" y="7205"/>
                </a:cubicBezTo>
                <a:cubicBezTo>
                  <a:pt x="12629" y="7197"/>
                  <a:pt x="12608" y="7188"/>
                  <a:pt x="12587" y="7175"/>
                </a:cubicBezTo>
                <a:lnTo>
                  <a:pt x="6990" y="3942"/>
                </a:lnTo>
                <a:cubicBezTo>
                  <a:pt x="6969" y="3930"/>
                  <a:pt x="6948" y="3917"/>
                  <a:pt x="6931" y="3900"/>
                </a:cubicBezTo>
                <a:cubicBezTo>
                  <a:pt x="6948" y="3879"/>
                  <a:pt x="6969" y="3866"/>
                  <a:pt x="6990" y="3854"/>
                </a:cubicBezTo>
                <a:lnTo>
                  <a:pt x="12587" y="625"/>
                </a:lnTo>
                <a:cubicBezTo>
                  <a:pt x="12608" y="612"/>
                  <a:pt x="12629" y="600"/>
                  <a:pt x="12654" y="595"/>
                </a:cubicBezTo>
                <a:close/>
                <a:moveTo>
                  <a:pt x="6340" y="0"/>
                </a:moveTo>
                <a:cubicBezTo>
                  <a:pt x="6205" y="4"/>
                  <a:pt x="6074" y="42"/>
                  <a:pt x="5960" y="110"/>
                </a:cubicBezTo>
                <a:lnTo>
                  <a:pt x="363" y="3343"/>
                </a:lnTo>
                <a:cubicBezTo>
                  <a:pt x="131" y="3478"/>
                  <a:pt x="0" y="3681"/>
                  <a:pt x="0" y="3900"/>
                </a:cubicBezTo>
                <a:cubicBezTo>
                  <a:pt x="0" y="4120"/>
                  <a:pt x="131" y="4322"/>
                  <a:pt x="363" y="4453"/>
                </a:cubicBezTo>
                <a:lnTo>
                  <a:pt x="5960" y="7686"/>
                </a:lnTo>
                <a:cubicBezTo>
                  <a:pt x="6074" y="7754"/>
                  <a:pt x="6205" y="7792"/>
                  <a:pt x="6340" y="7796"/>
                </a:cubicBezTo>
                <a:cubicBezTo>
                  <a:pt x="6682" y="7796"/>
                  <a:pt x="6922" y="7522"/>
                  <a:pt x="6922" y="7129"/>
                </a:cubicBezTo>
                <a:lnTo>
                  <a:pt x="6922" y="4588"/>
                </a:lnTo>
                <a:lnTo>
                  <a:pt x="12291" y="7686"/>
                </a:lnTo>
                <a:cubicBezTo>
                  <a:pt x="12405" y="7754"/>
                  <a:pt x="12536" y="7792"/>
                  <a:pt x="12671" y="7796"/>
                </a:cubicBezTo>
                <a:cubicBezTo>
                  <a:pt x="13013" y="7796"/>
                  <a:pt x="13253" y="7522"/>
                  <a:pt x="13253" y="7129"/>
                </a:cubicBezTo>
                <a:lnTo>
                  <a:pt x="13253" y="667"/>
                </a:lnTo>
                <a:cubicBezTo>
                  <a:pt x="13253" y="275"/>
                  <a:pt x="13013" y="0"/>
                  <a:pt x="12671" y="0"/>
                </a:cubicBezTo>
                <a:cubicBezTo>
                  <a:pt x="12536" y="4"/>
                  <a:pt x="12405" y="42"/>
                  <a:pt x="12291" y="110"/>
                </a:cubicBezTo>
                <a:lnTo>
                  <a:pt x="6922" y="3212"/>
                </a:lnTo>
                <a:lnTo>
                  <a:pt x="6922" y="667"/>
                </a:lnTo>
                <a:cubicBezTo>
                  <a:pt x="6922" y="275"/>
                  <a:pt x="6682" y="0"/>
                  <a:pt x="63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42"/>
          <p:cNvSpPr/>
          <p:nvPr/>
        </p:nvSpPr>
        <p:spPr>
          <a:xfrm>
            <a:off x="3101063" y="1140075"/>
            <a:ext cx="341050" cy="331250"/>
          </a:xfrm>
          <a:custGeom>
            <a:rect b="b" l="l" r="r" t="t"/>
            <a:pathLst>
              <a:path extrusionOk="0" h="13250" w="13642">
                <a:moveTo>
                  <a:pt x="12072" y="614"/>
                </a:moveTo>
                <a:lnTo>
                  <a:pt x="12975" y="1517"/>
                </a:lnTo>
                <a:lnTo>
                  <a:pt x="11667" y="2602"/>
                </a:lnTo>
                <a:lnTo>
                  <a:pt x="10987" y="1922"/>
                </a:lnTo>
                <a:lnTo>
                  <a:pt x="12072" y="614"/>
                </a:lnTo>
                <a:close/>
                <a:moveTo>
                  <a:pt x="10747" y="2517"/>
                </a:moveTo>
                <a:lnTo>
                  <a:pt x="11072" y="2842"/>
                </a:lnTo>
                <a:lnTo>
                  <a:pt x="6327" y="7586"/>
                </a:lnTo>
                <a:cubicBezTo>
                  <a:pt x="6277" y="7527"/>
                  <a:pt x="6226" y="7472"/>
                  <a:pt x="6171" y="7418"/>
                </a:cubicBezTo>
                <a:cubicBezTo>
                  <a:pt x="6121" y="7367"/>
                  <a:pt x="6062" y="7312"/>
                  <a:pt x="6002" y="7261"/>
                </a:cubicBezTo>
                <a:lnTo>
                  <a:pt x="10747" y="2517"/>
                </a:lnTo>
                <a:close/>
                <a:moveTo>
                  <a:pt x="5585" y="7679"/>
                </a:moveTo>
                <a:cubicBezTo>
                  <a:pt x="5644" y="7730"/>
                  <a:pt x="5699" y="7781"/>
                  <a:pt x="5753" y="7840"/>
                </a:cubicBezTo>
                <a:lnTo>
                  <a:pt x="5753" y="7835"/>
                </a:lnTo>
                <a:cubicBezTo>
                  <a:pt x="5808" y="7890"/>
                  <a:pt x="5859" y="7949"/>
                  <a:pt x="5914" y="8004"/>
                </a:cubicBezTo>
                <a:lnTo>
                  <a:pt x="3732" y="10182"/>
                </a:lnTo>
                <a:lnTo>
                  <a:pt x="3407" y="9857"/>
                </a:lnTo>
                <a:lnTo>
                  <a:pt x="5585" y="7679"/>
                </a:lnTo>
                <a:close/>
                <a:moveTo>
                  <a:pt x="3758" y="7008"/>
                </a:moveTo>
                <a:cubicBezTo>
                  <a:pt x="4212" y="7008"/>
                  <a:pt x="4669" y="7117"/>
                  <a:pt x="5091" y="7342"/>
                </a:cubicBezTo>
                <a:lnTo>
                  <a:pt x="2989" y="9439"/>
                </a:lnTo>
                <a:lnTo>
                  <a:pt x="2765" y="9216"/>
                </a:lnTo>
                <a:cubicBezTo>
                  <a:pt x="2700" y="9151"/>
                  <a:pt x="2628" y="9124"/>
                  <a:pt x="2559" y="9124"/>
                </a:cubicBezTo>
                <a:cubicBezTo>
                  <a:pt x="2330" y="9124"/>
                  <a:pt x="2133" y="9420"/>
                  <a:pt x="2347" y="9633"/>
                </a:cubicBezTo>
                <a:lnTo>
                  <a:pt x="2571" y="9857"/>
                </a:lnTo>
                <a:lnTo>
                  <a:pt x="2166" y="10266"/>
                </a:lnTo>
                <a:cubicBezTo>
                  <a:pt x="1952" y="10480"/>
                  <a:pt x="2149" y="10776"/>
                  <a:pt x="2377" y="10776"/>
                </a:cubicBezTo>
                <a:cubicBezTo>
                  <a:pt x="2447" y="10776"/>
                  <a:pt x="2519" y="10749"/>
                  <a:pt x="2584" y="10684"/>
                </a:cubicBezTo>
                <a:lnTo>
                  <a:pt x="2989" y="10275"/>
                </a:lnTo>
                <a:lnTo>
                  <a:pt x="3314" y="10600"/>
                </a:lnTo>
                <a:lnTo>
                  <a:pt x="2909" y="11009"/>
                </a:lnTo>
                <a:cubicBezTo>
                  <a:pt x="2695" y="11223"/>
                  <a:pt x="2891" y="11519"/>
                  <a:pt x="3118" y="11519"/>
                </a:cubicBezTo>
                <a:cubicBezTo>
                  <a:pt x="3187" y="11519"/>
                  <a:pt x="3259" y="11492"/>
                  <a:pt x="3322" y="11427"/>
                </a:cubicBezTo>
                <a:lnTo>
                  <a:pt x="3732" y="11018"/>
                </a:lnTo>
                <a:lnTo>
                  <a:pt x="3955" y="11246"/>
                </a:lnTo>
                <a:cubicBezTo>
                  <a:pt x="4019" y="11304"/>
                  <a:pt x="4088" y="11329"/>
                  <a:pt x="4155" y="11329"/>
                </a:cubicBezTo>
                <a:cubicBezTo>
                  <a:pt x="4381" y="11329"/>
                  <a:pt x="4572" y="11043"/>
                  <a:pt x="4373" y="10828"/>
                </a:cubicBezTo>
                <a:lnTo>
                  <a:pt x="4150" y="10600"/>
                </a:lnTo>
                <a:lnTo>
                  <a:pt x="6251" y="8502"/>
                </a:lnTo>
                <a:cubicBezTo>
                  <a:pt x="6471" y="8912"/>
                  <a:pt x="6585" y="9372"/>
                  <a:pt x="6581" y="9836"/>
                </a:cubicBezTo>
                <a:cubicBezTo>
                  <a:pt x="6581" y="11106"/>
                  <a:pt x="5732" y="12216"/>
                  <a:pt x="4508" y="12554"/>
                </a:cubicBezTo>
                <a:cubicBezTo>
                  <a:pt x="4259" y="12623"/>
                  <a:pt x="4006" y="12656"/>
                  <a:pt x="3756" y="12656"/>
                </a:cubicBezTo>
                <a:cubicBezTo>
                  <a:pt x="2781" y="12656"/>
                  <a:pt x="1852" y="12150"/>
                  <a:pt x="1334" y="11284"/>
                </a:cubicBezTo>
                <a:cubicBezTo>
                  <a:pt x="680" y="10195"/>
                  <a:pt x="836" y="8802"/>
                  <a:pt x="1710" y="7882"/>
                </a:cubicBezTo>
                <a:cubicBezTo>
                  <a:pt x="2258" y="7310"/>
                  <a:pt x="3003" y="7008"/>
                  <a:pt x="3758" y="7008"/>
                </a:cubicBezTo>
                <a:close/>
                <a:moveTo>
                  <a:pt x="12070" y="1"/>
                </a:moveTo>
                <a:cubicBezTo>
                  <a:pt x="11929" y="1"/>
                  <a:pt x="11789" y="55"/>
                  <a:pt x="11684" y="162"/>
                </a:cubicBezTo>
                <a:cubicBezTo>
                  <a:pt x="11675" y="171"/>
                  <a:pt x="11667" y="175"/>
                  <a:pt x="11662" y="183"/>
                </a:cubicBezTo>
                <a:lnTo>
                  <a:pt x="11519" y="361"/>
                </a:lnTo>
                <a:lnTo>
                  <a:pt x="11401" y="242"/>
                </a:lnTo>
                <a:cubicBezTo>
                  <a:pt x="11336" y="178"/>
                  <a:pt x="11264" y="151"/>
                  <a:pt x="11194" y="151"/>
                </a:cubicBezTo>
                <a:cubicBezTo>
                  <a:pt x="10965" y="151"/>
                  <a:pt x="10768" y="446"/>
                  <a:pt x="10979" y="660"/>
                </a:cubicBezTo>
                <a:lnTo>
                  <a:pt x="11139" y="816"/>
                </a:lnTo>
                <a:lnTo>
                  <a:pt x="11034" y="947"/>
                </a:lnTo>
                <a:lnTo>
                  <a:pt x="10886" y="795"/>
                </a:lnTo>
                <a:cubicBezTo>
                  <a:pt x="10821" y="731"/>
                  <a:pt x="10749" y="703"/>
                  <a:pt x="10679" y="703"/>
                </a:cubicBezTo>
                <a:cubicBezTo>
                  <a:pt x="10450" y="703"/>
                  <a:pt x="10253" y="999"/>
                  <a:pt x="10464" y="1213"/>
                </a:cubicBezTo>
                <a:lnTo>
                  <a:pt x="10654" y="1403"/>
                </a:lnTo>
                <a:lnTo>
                  <a:pt x="10535" y="1551"/>
                </a:lnTo>
                <a:cubicBezTo>
                  <a:pt x="10447" y="1644"/>
                  <a:pt x="10388" y="1762"/>
                  <a:pt x="10375" y="1888"/>
                </a:cubicBezTo>
                <a:cubicBezTo>
                  <a:pt x="10371" y="1943"/>
                  <a:pt x="10375" y="1994"/>
                  <a:pt x="10384" y="2049"/>
                </a:cubicBezTo>
                <a:lnTo>
                  <a:pt x="5526" y="6907"/>
                </a:lnTo>
                <a:cubicBezTo>
                  <a:pt x="4975" y="6576"/>
                  <a:pt x="4364" y="6416"/>
                  <a:pt x="3760" y="6416"/>
                </a:cubicBezTo>
                <a:cubicBezTo>
                  <a:pt x="2740" y="6416"/>
                  <a:pt x="1737" y="6872"/>
                  <a:pt x="1068" y="7726"/>
                </a:cubicBezTo>
                <a:cubicBezTo>
                  <a:pt x="1" y="9089"/>
                  <a:pt x="119" y="11026"/>
                  <a:pt x="1343" y="12250"/>
                </a:cubicBezTo>
                <a:cubicBezTo>
                  <a:pt x="2005" y="12912"/>
                  <a:pt x="2880" y="13250"/>
                  <a:pt x="3759" y="13250"/>
                </a:cubicBezTo>
                <a:cubicBezTo>
                  <a:pt x="4499" y="13250"/>
                  <a:pt x="5242" y="13011"/>
                  <a:pt x="5863" y="12525"/>
                </a:cubicBezTo>
                <a:cubicBezTo>
                  <a:pt x="7226" y="11461"/>
                  <a:pt x="7577" y="9549"/>
                  <a:pt x="6686" y="8068"/>
                </a:cubicBezTo>
                <a:lnTo>
                  <a:pt x="11544" y="3205"/>
                </a:lnTo>
                <a:cubicBezTo>
                  <a:pt x="11578" y="3214"/>
                  <a:pt x="11612" y="3218"/>
                  <a:pt x="11650" y="3218"/>
                </a:cubicBezTo>
                <a:cubicBezTo>
                  <a:pt x="11793" y="3214"/>
                  <a:pt x="11933" y="3159"/>
                  <a:pt x="12038" y="3058"/>
                </a:cubicBezTo>
                <a:lnTo>
                  <a:pt x="12186" y="2939"/>
                </a:lnTo>
                <a:lnTo>
                  <a:pt x="12376" y="3125"/>
                </a:lnTo>
                <a:cubicBezTo>
                  <a:pt x="12440" y="3190"/>
                  <a:pt x="12513" y="3217"/>
                  <a:pt x="12582" y="3217"/>
                </a:cubicBezTo>
                <a:cubicBezTo>
                  <a:pt x="12811" y="3217"/>
                  <a:pt x="13007" y="2921"/>
                  <a:pt x="12794" y="2707"/>
                </a:cubicBezTo>
                <a:lnTo>
                  <a:pt x="12642" y="2560"/>
                </a:lnTo>
                <a:lnTo>
                  <a:pt x="12772" y="2454"/>
                </a:lnTo>
                <a:lnTo>
                  <a:pt x="12929" y="2610"/>
                </a:lnTo>
                <a:cubicBezTo>
                  <a:pt x="12993" y="2675"/>
                  <a:pt x="13066" y="2702"/>
                  <a:pt x="13135" y="2702"/>
                </a:cubicBezTo>
                <a:cubicBezTo>
                  <a:pt x="13364" y="2702"/>
                  <a:pt x="13560" y="2406"/>
                  <a:pt x="13346" y="2192"/>
                </a:cubicBezTo>
                <a:lnTo>
                  <a:pt x="13233" y="2074"/>
                </a:lnTo>
                <a:lnTo>
                  <a:pt x="13406" y="1926"/>
                </a:lnTo>
                <a:lnTo>
                  <a:pt x="13427" y="1910"/>
                </a:lnTo>
                <a:cubicBezTo>
                  <a:pt x="13642" y="1694"/>
                  <a:pt x="13642" y="1348"/>
                  <a:pt x="13427" y="1133"/>
                </a:cubicBezTo>
                <a:lnTo>
                  <a:pt x="12456" y="162"/>
                </a:lnTo>
                <a:cubicBezTo>
                  <a:pt x="12350" y="55"/>
                  <a:pt x="12210" y="1"/>
                  <a:pt x="120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42"/>
          <p:cNvSpPr/>
          <p:nvPr/>
        </p:nvSpPr>
        <p:spPr>
          <a:xfrm>
            <a:off x="3780988" y="1139900"/>
            <a:ext cx="191350" cy="331350"/>
          </a:xfrm>
          <a:custGeom>
            <a:rect b="b" l="l" r="r" t="t"/>
            <a:pathLst>
              <a:path extrusionOk="0" h="13254" w="7654">
                <a:moveTo>
                  <a:pt x="3829" y="592"/>
                </a:moveTo>
                <a:cubicBezTo>
                  <a:pt x="4120" y="592"/>
                  <a:pt x="4319" y="668"/>
                  <a:pt x="4437" y="824"/>
                </a:cubicBezTo>
                <a:cubicBezTo>
                  <a:pt x="4829" y="1351"/>
                  <a:pt x="4420" y="2757"/>
                  <a:pt x="4120" y="3783"/>
                </a:cubicBezTo>
                <a:cubicBezTo>
                  <a:pt x="4002" y="4192"/>
                  <a:pt x="3892" y="4563"/>
                  <a:pt x="3829" y="4876"/>
                </a:cubicBezTo>
                <a:cubicBezTo>
                  <a:pt x="3766" y="4563"/>
                  <a:pt x="3656" y="4188"/>
                  <a:pt x="3538" y="3783"/>
                </a:cubicBezTo>
                <a:cubicBezTo>
                  <a:pt x="3238" y="2757"/>
                  <a:pt x="2825" y="1347"/>
                  <a:pt x="3221" y="824"/>
                </a:cubicBezTo>
                <a:lnTo>
                  <a:pt x="3217" y="824"/>
                </a:lnTo>
                <a:cubicBezTo>
                  <a:pt x="3335" y="663"/>
                  <a:pt x="3534" y="592"/>
                  <a:pt x="3829" y="592"/>
                </a:cubicBezTo>
                <a:close/>
                <a:moveTo>
                  <a:pt x="3825" y="5635"/>
                </a:moveTo>
                <a:cubicBezTo>
                  <a:pt x="4559" y="5635"/>
                  <a:pt x="5074" y="5906"/>
                  <a:pt x="5399" y="6463"/>
                </a:cubicBezTo>
                <a:cubicBezTo>
                  <a:pt x="5703" y="6986"/>
                  <a:pt x="5766" y="7649"/>
                  <a:pt x="5766" y="8113"/>
                </a:cubicBezTo>
                <a:cubicBezTo>
                  <a:pt x="5766" y="9919"/>
                  <a:pt x="6395" y="10654"/>
                  <a:pt x="6771" y="11093"/>
                </a:cubicBezTo>
                <a:lnTo>
                  <a:pt x="6855" y="11194"/>
                </a:lnTo>
                <a:cubicBezTo>
                  <a:pt x="6898" y="11245"/>
                  <a:pt x="6935" y="11300"/>
                  <a:pt x="6969" y="11359"/>
                </a:cubicBezTo>
                <a:cubicBezTo>
                  <a:pt x="6948" y="11359"/>
                  <a:pt x="6919" y="11363"/>
                  <a:pt x="6881" y="11363"/>
                </a:cubicBezTo>
                <a:lnTo>
                  <a:pt x="773" y="11363"/>
                </a:lnTo>
                <a:cubicBezTo>
                  <a:pt x="735" y="11363"/>
                  <a:pt x="706" y="11363"/>
                  <a:pt x="680" y="11359"/>
                </a:cubicBezTo>
                <a:cubicBezTo>
                  <a:pt x="714" y="11300"/>
                  <a:pt x="752" y="11245"/>
                  <a:pt x="799" y="11194"/>
                </a:cubicBezTo>
                <a:cubicBezTo>
                  <a:pt x="824" y="11164"/>
                  <a:pt x="849" y="11131"/>
                  <a:pt x="883" y="11093"/>
                </a:cubicBezTo>
                <a:cubicBezTo>
                  <a:pt x="1254" y="10654"/>
                  <a:pt x="1883" y="9919"/>
                  <a:pt x="1883" y="8113"/>
                </a:cubicBezTo>
                <a:cubicBezTo>
                  <a:pt x="1883" y="7649"/>
                  <a:pt x="1951" y="6986"/>
                  <a:pt x="2255" y="6463"/>
                </a:cubicBezTo>
                <a:cubicBezTo>
                  <a:pt x="2580" y="5906"/>
                  <a:pt x="3090" y="5635"/>
                  <a:pt x="3825" y="5635"/>
                </a:cubicBezTo>
                <a:close/>
                <a:moveTo>
                  <a:pt x="4787" y="11954"/>
                </a:moveTo>
                <a:cubicBezTo>
                  <a:pt x="4656" y="12376"/>
                  <a:pt x="4268" y="12663"/>
                  <a:pt x="3829" y="12663"/>
                </a:cubicBezTo>
                <a:cubicBezTo>
                  <a:pt x="3386" y="12663"/>
                  <a:pt x="2998" y="12376"/>
                  <a:pt x="2867" y="11954"/>
                </a:cubicBezTo>
                <a:close/>
                <a:moveTo>
                  <a:pt x="3829" y="1"/>
                </a:moveTo>
                <a:cubicBezTo>
                  <a:pt x="3339" y="1"/>
                  <a:pt x="2976" y="157"/>
                  <a:pt x="2744" y="469"/>
                </a:cubicBezTo>
                <a:cubicBezTo>
                  <a:pt x="2175" y="1229"/>
                  <a:pt x="2597" y="2673"/>
                  <a:pt x="2968" y="3951"/>
                </a:cubicBezTo>
                <a:cubicBezTo>
                  <a:pt x="3095" y="4382"/>
                  <a:pt x="3217" y="4795"/>
                  <a:pt x="3268" y="5095"/>
                </a:cubicBezTo>
                <a:cubicBezTo>
                  <a:pt x="2601" y="5222"/>
                  <a:pt x="2082" y="5585"/>
                  <a:pt x="1744" y="6163"/>
                </a:cubicBezTo>
                <a:cubicBezTo>
                  <a:pt x="1377" y="6805"/>
                  <a:pt x="1297" y="7577"/>
                  <a:pt x="1297" y="8113"/>
                </a:cubicBezTo>
                <a:cubicBezTo>
                  <a:pt x="1297" y="9700"/>
                  <a:pt x="777" y="10308"/>
                  <a:pt x="436" y="10709"/>
                </a:cubicBezTo>
                <a:lnTo>
                  <a:pt x="343" y="10818"/>
                </a:lnTo>
                <a:cubicBezTo>
                  <a:pt x="81" y="11135"/>
                  <a:pt x="1" y="11414"/>
                  <a:pt x="106" y="11641"/>
                </a:cubicBezTo>
                <a:cubicBezTo>
                  <a:pt x="208" y="11852"/>
                  <a:pt x="431" y="11958"/>
                  <a:pt x="773" y="11958"/>
                </a:cubicBezTo>
                <a:lnTo>
                  <a:pt x="2259" y="11958"/>
                </a:lnTo>
                <a:cubicBezTo>
                  <a:pt x="2402" y="12709"/>
                  <a:pt x="3061" y="13254"/>
                  <a:pt x="3829" y="13254"/>
                </a:cubicBezTo>
                <a:cubicBezTo>
                  <a:pt x="4593" y="13254"/>
                  <a:pt x="5251" y="12709"/>
                  <a:pt x="5395" y="11958"/>
                </a:cubicBezTo>
                <a:lnTo>
                  <a:pt x="6881" y="11958"/>
                </a:lnTo>
                <a:cubicBezTo>
                  <a:pt x="7222" y="11958"/>
                  <a:pt x="7450" y="11852"/>
                  <a:pt x="7547" y="11641"/>
                </a:cubicBezTo>
                <a:cubicBezTo>
                  <a:pt x="7653" y="11414"/>
                  <a:pt x="7573" y="11139"/>
                  <a:pt x="7311" y="10818"/>
                </a:cubicBezTo>
                <a:lnTo>
                  <a:pt x="7218" y="10709"/>
                </a:lnTo>
                <a:cubicBezTo>
                  <a:pt x="6876" y="10308"/>
                  <a:pt x="6361" y="9700"/>
                  <a:pt x="6361" y="8113"/>
                </a:cubicBezTo>
                <a:cubicBezTo>
                  <a:pt x="6361" y="7577"/>
                  <a:pt x="6281" y="6805"/>
                  <a:pt x="5910" y="6163"/>
                </a:cubicBezTo>
                <a:cubicBezTo>
                  <a:pt x="5572" y="5585"/>
                  <a:pt x="5053" y="5222"/>
                  <a:pt x="4386" y="5095"/>
                </a:cubicBezTo>
                <a:cubicBezTo>
                  <a:pt x="4441" y="4795"/>
                  <a:pt x="4559" y="4382"/>
                  <a:pt x="4686" y="3951"/>
                </a:cubicBezTo>
                <a:cubicBezTo>
                  <a:pt x="5057" y="2677"/>
                  <a:pt x="5479" y="1229"/>
                  <a:pt x="4910" y="469"/>
                </a:cubicBezTo>
                <a:cubicBezTo>
                  <a:pt x="4677" y="157"/>
                  <a:pt x="4314" y="1"/>
                  <a:pt x="38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1" name="Google Shape;1241;p42"/>
          <p:cNvGrpSpPr/>
          <p:nvPr/>
        </p:nvGrpSpPr>
        <p:grpSpPr>
          <a:xfrm>
            <a:off x="4311213" y="1177113"/>
            <a:ext cx="331350" cy="257175"/>
            <a:chOff x="2376000" y="1760950"/>
            <a:chExt cx="331350" cy="257175"/>
          </a:xfrm>
        </p:grpSpPr>
        <p:sp>
          <p:nvSpPr>
            <p:cNvPr id="1242" name="Google Shape;1242;p42"/>
            <p:cNvSpPr/>
            <p:nvPr/>
          </p:nvSpPr>
          <p:spPr>
            <a:xfrm>
              <a:off x="2376000" y="1760950"/>
              <a:ext cx="331350" cy="257175"/>
            </a:xfrm>
            <a:custGeom>
              <a:rect b="b" l="l" r="r" t="t"/>
              <a:pathLst>
                <a:path extrusionOk="0" h="10287" w="13254">
                  <a:moveTo>
                    <a:pt x="8763" y="8007"/>
                  </a:moveTo>
                  <a:cubicBezTo>
                    <a:pt x="9067" y="8007"/>
                    <a:pt x="9455" y="8244"/>
                    <a:pt x="9594" y="8514"/>
                  </a:cubicBezTo>
                  <a:lnTo>
                    <a:pt x="10198" y="9691"/>
                  </a:lnTo>
                  <a:lnTo>
                    <a:pt x="3061" y="9691"/>
                  </a:lnTo>
                  <a:lnTo>
                    <a:pt x="3664" y="8514"/>
                  </a:lnTo>
                  <a:cubicBezTo>
                    <a:pt x="3799" y="8244"/>
                    <a:pt x="4192" y="8007"/>
                    <a:pt x="4491" y="8007"/>
                  </a:cubicBezTo>
                  <a:close/>
                  <a:moveTo>
                    <a:pt x="12215" y="588"/>
                  </a:moveTo>
                  <a:cubicBezTo>
                    <a:pt x="12464" y="592"/>
                    <a:pt x="12667" y="794"/>
                    <a:pt x="12667" y="1043"/>
                  </a:cubicBezTo>
                  <a:lnTo>
                    <a:pt x="12663" y="9240"/>
                  </a:lnTo>
                  <a:cubicBezTo>
                    <a:pt x="12663" y="9489"/>
                    <a:pt x="12460" y="9691"/>
                    <a:pt x="12211" y="9691"/>
                  </a:cubicBezTo>
                  <a:lnTo>
                    <a:pt x="10861" y="9691"/>
                  </a:lnTo>
                  <a:lnTo>
                    <a:pt x="10122" y="8244"/>
                  </a:lnTo>
                  <a:cubicBezTo>
                    <a:pt x="9881" y="7780"/>
                    <a:pt x="9286" y="7417"/>
                    <a:pt x="8767" y="7417"/>
                  </a:cubicBezTo>
                  <a:lnTo>
                    <a:pt x="4491" y="7417"/>
                  </a:lnTo>
                  <a:cubicBezTo>
                    <a:pt x="3972" y="7417"/>
                    <a:pt x="3377" y="7780"/>
                    <a:pt x="3137" y="8244"/>
                  </a:cubicBezTo>
                  <a:lnTo>
                    <a:pt x="2398" y="9691"/>
                  </a:lnTo>
                  <a:lnTo>
                    <a:pt x="1052" y="9691"/>
                  </a:lnTo>
                  <a:cubicBezTo>
                    <a:pt x="798" y="9691"/>
                    <a:pt x="596" y="9489"/>
                    <a:pt x="596" y="9240"/>
                  </a:cubicBezTo>
                  <a:lnTo>
                    <a:pt x="596" y="1043"/>
                  </a:lnTo>
                  <a:cubicBezTo>
                    <a:pt x="596" y="794"/>
                    <a:pt x="798" y="588"/>
                    <a:pt x="1052" y="588"/>
                  </a:cubicBezTo>
                  <a:close/>
                  <a:moveTo>
                    <a:pt x="1047" y="1"/>
                  </a:moveTo>
                  <a:cubicBezTo>
                    <a:pt x="469" y="1"/>
                    <a:pt x="1" y="465"/>
                    <a:pt x="1" y="1043"/>
                  </a:cubicBezTo>
                  <a:lnTo>
                    <a:pt x="1" y="9240"/>
                  </a:lnTo>
                  <a:cubicBezTo>
                    <a:pt x="1" y="9818"/>
                    <a:pt x="469" y="10282"/>
                    <a:pt x="1047" y="10287"/>
                  </a:cubicBezTo>
                  <a:lnTo>
                    <a:pt x="12211" y="10287"/>
                  </a:lnTo>
                  <a:cubicBezTo>
                    <a:pt x="12785" y="10282"/>
                    <a:pt x="13254" y="9818"/>
                    <a:pt x="13254" y="9240"/>
                  </a:cubicBezTo>
                  <a:lnTo>
                    <a:pt x="13254" y="1043"/>
                  </a:lnTo>
                  <a:cubicBezTo>
                    <a:pt x="13254" y="465"/>
                    <a:pt x="12785" y="1"/>
                    <a:pt x="12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2422950" y="1847700"/>
              <a:ext cx="86975" cy="83650"/>
            </a:xfrm>
            <a:custGeom>
              <a:rect b="b" l="l" r="r" t="t"/>
              <a:pathLst>
                <a:path extrusionOk="0" h="3346" w="3479">
                  <a:moveTo>
                    <a:pt x="1798" y="588"/>
                  </a:moveTo>
                  <a:cubicBezTo>
                    <a:pt x="2355" y="588"/>
                    <a:pt x="2888" y="1020"/>
                    <a:pt x="2888" y="1672"/>
                  </a:cubicBezTo>
                  <a:cubicBezTo>
                    <a:pt x="2888" y="2267"/>
                    <a:pt x="2402" y="2752"/>
                    <a:pt x="1807" y="2752"/>
                  </a:cubicBezTo>
                  <a:cubicBezTo>
                    <a:pt x="841" y="2752"/>
                    <a:pt x="360" y="1587"/>
                    <a:pt x="1039" y="908"/>
                  </a:cubicBezTo>
                  <a:cubicBezTo>
                    <a:pt x="1260" y="687"/>
                    <a:pt x="1532" y="588"/>
                    <a:pt x="1798" y="588"/>
                  </a:cubicBezTo>
                  <a:close/>
                  <a:moveTo>
                    <a:pt x="1807" y="0"/>
                  </a:moveTo>
                  <a:cubicBezTo>
                    <a:pt x="1132" y="0"/>
                    <a:pt x="520" y="405"/>
                    <a:pt x="263" y="1030"/>
                  </a:cubicBezTo>
                  <a:cubicBezTo>
                    <a:pt x="1" y="1655"/>
                    <a:pt x="144" y="2376"/>
                    <a:pt x="621" y="2853"/>
                  </a:cubicBezTo>
                  <a:cubicBezTo>
                    <a:pt x="943" y="3175"/>
                    <a:pt x="1369" y="3345"/>
                    <a:pt x="1804" y="3345"/>
                  </a:cubicBezTo>
                  <a:cubicBezTo>
                    <a:pt x="2020" y="3345"/>
                    <a:pt x="2237" y="3303"/>
                    <a:pt x="2445" y="3216"/>
                  </a:cubicBezTo>
                  <a:cubicBezTo>
                    <a:pt x="3074" y="2959"/>
                    <a:pt x="3479" y="2347"/>
                    <a:pt x="3479" y="1672"/>
                  </a:cubicBezTo>
                  <a:cubicBezTo>
                    <a:pt x="3479" y="747"/>
                    <a:pt x="2732" y="0"/>
                    <a:pt x="1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2570150" y="1847700"/>
              <a:ext cx="86975" cy="83650"/>
            </a:xfrm>
            <a:custGeom>
              <a:rect b="b" l="l" r="r" t="t"/>
              <a:pathLst>
                <a:path extrusionOk="0" h="3346" w="3479">
                  <a:moveTo>
                    <a:pt x="1798" y="588"/>
                  </a:moveTo>
                  <a:cubicBezTo>
                    <a:pt x="2354" y="588"/>
                    <a:pt x="2888" y="1020"/>
                    <a:pt x="2888" y="1672"/>
                  </a:cubicBezTo>
                  <a:cubicBezTo>
                    <a:pt x="2888" y="2271"/>
                    <a:pt x="2402" y="2752"/>
                    <a:pt x="1807" y="2752"/>
                  </a:cubicBezTo>
                  <a:cubicBezTo>
                    <a:pt x="841" y="2752"/>
                    <a:pt x="360" y="1587"/>
                    <a:pt x="1039" y="908"/>
                  </a:cubicBezTo>
                  <a:cubicBezTo>
                    <a:pt x="1260" y="687"/>
                    <a:pt x="1532" y="588"/>
                    <a:pt x="1798" y="588"/>
                  </a:cubicBezTo>
                  <a:close/>
                  <a:moveTo>
                    <a:pt x="1807" y="0"/>
                  </a:moveTo>
                  <a:cubicBezTo>
                    <a:pt x="1128" y="0"/>
                    <a:pt x="520" y="405"/>
                    <a:pt x="258" y="1030"/>
                  </a:cubicBezTo>
                  <a:cubicBezTo>
                    <a:pt x="1" y="1655"/>
                    <a:pt x="144" y="2376"/>
                    <a:pt x="621" y="2853"/>
                  </a:cubicBezTo>
                  <a:cubicBezTo>
                    <a:pt x="943" y="3175"/>
                    <a:pt x="1369" y="3345"/>
                    <a:pt x="1804" y="3345"/>
                  </a:cubicBezTo>
                  <a:cubicBezTo>
                    <a:pt x="2019" y="3345"/>
                    <a:pt x="2237" y="3303"/>
                    <a:pt x="2445" y="3216"/>
                  </a:cubicBezTo>
                  <a:cubicBezTo>
                    <a:pt x="3069" y="2959"/>
                    <a:pt x="3479" y="2347"/>
                    <a:pt x="3479" y="1672"/>
                  </a:cubicBezTo>
                  <a:cubicBezTo>
                    <a:pt x="3479" y="747"/>
                    <a:pt x="2727" y="0"/>
                    <a:pt x="1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2460725" y="1804650"/>
              <a:ext cx="162000" cy="14800"/>
            </a:xfrm>
            <a:custGeom>
              <a:rect b="b" l="l" r="r" t="t"/>
              <a:pathLst>
                <a:path extrusionOk="0" h="592" w="6480">
                  <a:moveTo>
                    <a:pt x="296" y="0"/>
                  </a:moveTo>
                  <a:cubicBezTo>
                    <a:pt x="132" y="0"/>
                    <a:pt x="1" y="131"/>
                    <a:pt x="1" y="296"/>
                  </a:cubicBezTo>
                  <a:cubicBezTo>
                    <a:pt x="1" y="456"/>
                    <a:pt x="132" y="591"/>
                    <a:pt x="296" y="591"/>
                  </a:cubicBezTo>
                  <a:lnTo>
                    <a:pt x="6184" y="591"/>
                  </a:lnTo>
                  <a:cubicBezTo>
                    <a:pt x="6345" y="591"/>
                    <a:pt x="6480" y="456"/>
                    <a:pt x="6480" y="296"/>
                  </a:cubicBezTo>
                  <a:cubicBezTo>
                    <a:pt x="6480" y="131"/>
                    <a:pt x="6345" y="0"/>
                    <a:pt x="6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" name="Google Shape;1246;p42"/>
          <p:cNvGrpSpPr/>
          <p:nvPr/>
        </p:nvGrpSpPr>
        <p:grpSpPr>
          <a:xfrm>
            <a:off x="4981438" y="1140038"/>
            <a:ext cx="331350" cy="331350"/>
            <a:chOff x="3490050" y="1761900"/>
            <a:chExt cx="331350" cy="331350"/>
          </a:xfrm>
        </p:grpSpPr>
        <p:sp>
          <p:nvSpPr>
            <p:cNvPr id="1247" name="Google Shape;1247;p42"/>
            <p:cNvSpPr/>
            <p:nvPr/>
          </p:nvSpPr>
          <p:spPr>
            <a:xfrm>
              <a:off x="3527100" y="1831350"/>
              <a:ext cx="54050" cy="191850"/>
            </a:xfrm>
            <a:custGeom>
              <a:rect b="b" l="l" r="r" t="t"/>
              <a:pathLst>
                <a:path extrusionOk="0" h="7674" w="2162">
                  <a:moveTo>
                    <a:pt x="1079" y="1174"/>
                  </a:moveTo>
                  <a:cubicBezTo>
                    <a:pt x="1330" y="1174"/>
                    <a:pt x="1570" y="1371"/>
                    <a:pt x="1570" y="1667"/>
                  </a:cubicBezTo>
                  <a:cubicBezTo>
                    <a:pt x="1570" y="1937"/>
                    <a:pt x="1351" y="2157"/>
                    <a:pt x="1081" y="2157"/>
                  </a:cubicBezTo>
                  <a:cubicBezTo>
                    <a:pt x="642" y="2157"/>
                    <a:pt x="427" y="1629"/>
                    <a:pt x="735" y="1321"/>
                  </a:cubicBezTo>
                  <a:cubicBezTo>
                    <a:pt x="835" y="1220"/>
                    <a:pt x="958" y="1174"/>
                    <a:pt x="1079" y="1174"/>
                  </a:cubicBezTo>
                  <a:close/>
                  <a:moveTo>
                    <a:pt x="1081" y="0"/>
                  </a:moveTo>
                  <a:cubicBezTo>
                    <a:pt x="912" y="0"/>
                    <a:pt x="777" y="139"/>
                    <a:pt x="785" y="308"/>
                  </a:cubicBezTo>
                  <a:lnTo>
                    <a:pt x="785" y="629"/>
                  </a:lnTo>
                  <a:cubicBezTo>
                    <a:pt x="321" y="760"/>
                    <a:pt x="0" y="1186"/>
                    <a:pt x="0" y="1671"/>
                  </a:cubicBezTo>
                  <a:cubicBezTo>
                    <a:pt x="0" y="2153"/>
                    <a:pt x="321" y="2579"/>
                    <a:pt x="785" y="2710"/>
                  </a:cubicBezTo>
                  <a:lnTo>
                    <a:pt x="785" y="7390"/>
                  </a:lnTo>
                  <a:cubicBezTo>
                    <a:pt x="794" y="7547"/>
                    <a:pt x="925" y="7673"/>
                    <a:pt x="1081" y="7673"/>
                  </a:cubicBezTo>
                  <a:cubicBezTo>
                    <a:pt x="1241" y="7673"/>
                    <a:pt x="1368" y="7547"/>
                    <a:pt x="1376" y="7390"/>
                  </a:cubicBezTo>
                  <a:lnTo>
                    <a:pt x="1376" y="2710"/>
                  </a:lnTo>
                  <a:cubicBezTo>
                    <a:pt x="1841" y="2579"/>
                    <a:pt x="2161" y="2153"/>
                    <a:pt x="2161" y="1671"/>
                  </a:cubicBezTo>
                  <a:cubicBezTo>
                    <a:pt x="2161" y="1186"/>
                    <a:pt x="1841" y="760"/>
                    <a:pt x="1376" y="629"/>
                  </a:cubicBezTo>
                  <a:lnTo>
                    <a:pt x="1376" y="308"/>
                  </a:lnTo>
                  <a:cubicBezTo>
                    <a:pt x="1385" y="139"/>
                    <a:pt x="1250" y="0"/>
                    <a:pt x="10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2"/>
            <p:cNvSpPr/>
            <p:nvPr/>
          </p:nvSpPr>
          <p:spPr>
            <a:xfrm>
              <a:off x="3628600" y="1831350"/>
              <a:ext cx="54150" cy="191850"/>
            </a:xfrm>
            <a:custGeom>
              <a:rect b="b" l="l" r="r" t="t"/>
              <a:pathLst>
                <a:path extrusionOk="0" h="7674" w="2166">
                  <a:moveTo>
                    <a:pt x="1079" y="5423"/>
                  </a:moveTo>
                  <a:cubicBezTo>
                    <a:pt x="1333" y="5423"/>
                    <a:pt x="1575" y="5620"/>
                    <a:pt x="1575" y="5917"/>
                  </a:cubicBezTo>
                  <a:cubicBezTo>
                    <a:pt x="1575" y="6188"/>
                    <a:pt x="1355" y="6407"/>
                    <a:pt x="1085" y="6407"/>
                  </a:cubicBezTo>
                  <a:cubicBezTo>
                    <a:pt x="646" y="6407"/>
                    <a:pt x="427" y="5879"/>
                    <a:pt x="735" y="5567"/>
                  </a:cubicBezTo>
                  <a:cubicBezTo>
                    <a:pt x="836" y="5468"/>
                    <a:pt x="959" y="5423"/>
                    <a:pt x="1079" y="5423"/>
                  </a:cubicBezTo>
                  <a:close/>
                  <a:moveTo>
                    <a:pt x="1085" y="0"/>
                  </a:moveTo>
                  <a:cubicBezTo>
                    <a:pt x="917" y="0"/>
                    <a:pt x="781" y="139"/>
                    <a:pt x="790" y="308"/>
                  </a:cubicBezTo>
                  <a:lnTo>
                    <a:pt x="790" y="4879"/>
                  </a:lnTo>
                  <a:cubicBezTo>
                    <a:pt x="321" y="5010"/>
                    <a:pt x="1" y="5436"/>
                    <a:pt x="1" y="5917"/>
                  </a:cubicBezTo>
                  <a:cubicBezTo>
                    <a:pt x="1" y="6403"/>
                    <a:pt x="321" y="6829"/>
                    <a:pt x="790" y="6960"/>
                  </a:cubicBezTo>
                  <a:lnTo>
                    <a:pt x="790" y="7390"/>
                  </a:lnTo>
                  <a:cubicBezTo>
                    <a:pt x="794" y="7547"/>
                    <a:pt x="925" y="7673"/>
                    <a:pt x="1085" y="7673"/>
                  </a:cubicBezTo>
                  <a:cubicBezTo>
                    <a:pt x="1242" y="7673"/>
                    <a:pt x="1372" y="7547"/>
                    <a:pt x="1377" y="7390"/>
                  </a:cubicBezTo>
                  <a:lnTo>
                    <a:pt x="1377" y="6960"/>
                  </a:lnTo>
                  <a:cubicBezTo>
                    <a:pt x="1845" y="6825"/>
                    <a:pt x="2166" y="6403"/>
                    <a:pt x="2166" y="5917"/>
                  </a:cubicBezTo>
                  <a:cubicBezTo>
                    <a:pt x="2166" y="5432"/>
                    <a:pt x="1845" y="5010"/>
                    <a:pt x="1377" y="4879"/>
                  </a:cubicBezTo>
                  <a:lnTo>
                    <a:pt x="1377" y="308"/>
                  </a:lnTo>
                  <a:cubicBezTo>
                    <a:pt x="1385" y="139"/>
                    <a:pt x="1250" y="0"/>
                    <a:pt x="10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2"/>
            <p:cNvSpPr/>
            <p:nvPr/>
          </p:nvSpPr>
          <p:spPr>
            <a:xfrm>
              <a:off x="3730225" y="1831350"/>
              <a:ext cx="54050" cy="191850"/>
            </a:xfrm>
            <a:custGeom>
              <a:rect b="b" l="l" r="r" t="t"/>
              <a:pathLst>
                <a:path extrusionOk="0" h="7674" w="2162">
                  <a:moveTo>
                    <a:pt x="1078" y="2854"/>
                  </a:moveTo>
                  <a:cubicBezTo>
                    <a:pt x="1330" y="2854"/>
                    <a:pt x="1570" y="3051"/>
                    <a:pt x="1570" y="3347"/>
                  </a:cubicBezTo>
                  <a:cubicBezTo>
                    <a:pt x="1570" y="3617"/>
                    <a:pt x="1351" y="3837"/>
                    <a:pt x="1081" y="3837"/>
                  </a:cubicBezTo>
                  <a:cubicBezTo>
                    <a:pt x="642" y="3837"/>
                    <a:pt x="426" y="3309"/>
                    <a:pt x="735" y="3001"/>
                  </a:cubicBezTo>
                  <a:cubicBezTo>
                    <a:pt x="835" y="2900"/>
                    <a:pt x="958" y="2854"/>
                    <a:pt x="1078" y="2854"/>
                  </a:cubicBezTo>
                  <a:close/>
                  <a:moveTo>
                    <a:pt x="1081" y="0"/>
                  </a:moveTo>
                  <a:cubicBezTo>
                    <a:pt x="912" y="0"/>
                    <a:pt x="777" y="139"/>
                    <a:pt x="785" y="308"/>
                  </a:cubicBezTo>
                  <a:lnTo>
                    <a:pt x="785" y="2309"/>
                  </a:lnTo>
                  <a:cubicBezTo>
                    <a:pt x="321" y="2440"/>
                    <a:pt x="0" y="2866"/>
                    <a:pt x="0" y="3347"/>
                  </a:cubicBezTo>
                  <a:cubicBezTo>
                    <a:pt x="0" y="3832"/>
                    <a:pt x="321" y="4259"/>
                    <a:pt x="785" y="4390"/>
                  </a:cubicBezTo>
                  <a:lnTo>
                    <a:pt x="785" y="7390"/>
                  </a:lnTo>
                  <a:cubicBezTo>
                    <a:pt x="794" y="7547"/>
                    <a:pt x="924" y="7673"/>
                    <a:pt x="1081" y="7673"/>
                  </a:cubicBezTo>
                  <a:cubicBezTo>
                    <a:pt x="1241" y="7673"/>
                    <a:pt x="1368" y="7547"/>
                    <a:pt x="1376" y="7390"/>
                  </a:cubicBezTo>
                  <a:lnTo>
                    <a:pt x="1376" y="4390"/>
                  </a:lnTo>
                  <a:cubicBezTo>
                    <a:pt x="1840" y="4254"/>
                    <a:pt x="2161" y="3832"/>
                    <a:pt x="2161" y="3347"/>
                  </a:cubicBezTo>
                  <a:cubicBezTo>
                    <a:pt x="2161" y="2866"/>
                    <a:pt x="1840" y="2440"/>
                    <a:pt x="1376" y="2309"/>
                  </a:cubicBezTo>
                  <a:lnTo>
                    <a:pt x="1376" y="308"/>
                  </a:lnTo>
                  <a:cubicBezTo>
                    <a:pt x="1385" y="139"/>
                    <a:pt x="1249" y="0"/>
                    <a:pt x="10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2"/>
            <p:cNvSpPr/>
            <p:nvPr/>
          </p:nvSpPr>
          <p:spPr>
            <a:xfrm>
              <a:off x="3490050" y="1761900"/>
              <a:ext cx="331350" cy="331350"/>
            </a:xfrm>
            <a:custGeom>
              <a:rect b="b" l="l" r="r" t="t"/>
              <a:pathLst>
                <a:path extrusionOk="0" h="13254" w="13254">
                  <a:moveTo>
                    <a:pt x="12207" y="592"/>
                  </a:moveTo>
                  <a:cubicBezTo>
                    <a:pt x="12456" y="592"/>
                    <a:pt x="12659" y="790"/>
                    <a:pt x="12663" y="1043"/>
                  </a:cubicBezTo>
                  <a:lnTo>
                    <a:pt x="12663" y="12215"/>
                  </a:lnTo>
                  <a:cubicBezTo>
                    <a:pt x="12659" y="12464"/>
                    <a:pt x="12456" y="12663"/>
                    <a:pt x="12207" y="12663"/>
                  </a:cubicBezTo>
                  <a:lnTo>
                    <a:pt x="1043" y="12663"/>
                  </a:lnTo>
                  <a:cubicBezTo>
                    <a:pt x="794" y="12663"/>
                    <a:pt x="592" y="12464"/>
                    <a:pt x="592" y="12215"/>
                  </a:cubicBezTo>
                  <a:lnTo>
                    <a:pt x="592" y="1043"/>
                  </a:lnTo>
                  <a:cubicBezTo>
                    <a:pt x="592" y="790"/>
                    <a:pt x="794" y="592"/>
                    <a:pt x="1043" y="592"/>
                  </a:cubicBezTo>
                  <a:close/>
                  <a:moveTo>
                    <a:pt x="1043" y="1"/>
                  </a:moveTo>
                  <a:cubicBezTo>
                    <a:pt x="469" y="1"/>
                    <a:pt x="1" y="465"/>
                    <a:pt x="1" y="1043"/>
                  </a:cubicBezTo>
                  <a:lnTo>
                    <a:pt x="1" y="12215"/>
                  </a:lnTo>
                  <a:cubicBezTo>
                    <a:pt x="1" y="12789"/>
                    <a:pt x="469" y="13254"/>
                    <a:pt x="1043" y="13254"/>
                  </a:cubicBezTo>
                  <a:lnTo>
                    <a:pt x="12207" y="13254"/>
                  </a:lnTo>
                  <a:cubicBezTo>
                    <a:pt x="12781" y="13254"/>
                    <a:pt x="13250" y="12789"/>
                    <a:pt x="13254" y="12215"/>
                  </a:cubicBezTo>
                  <a:lnTo>
                    <a:pt x="13254" y="1043"/>
                  </a:lnTo>
                  <a:cubicBezTo>
                    <a:pt x="13250" y="465"/>
                    <a:pt x="12781" y="1"/>
                    <a:pt x="12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1" name="Google Shape;1251;p42"/>
          <p:cNvSpPr/>
          <p:nvPr/>
        </p:nvSpPr>
        <p:spPr>
          <a:xfrm>
            <a:off x="5651663" y="1139975"/>
            <a:ext cx="309200" cy="331500"/>
          </a:xfrm>
          <a:custGeom>
            <a:rect b="b" l="l" r="r" t="t"/>
            <a:pathLst>
              <a:path extrusionOk="0" h="13260" w="12368">
                <a:moveTo>
                  <a:pt x="6425" y="3134"/>
                </a:moveTo>
                <a:cubicBezTo>
                  <a:pt x="7894" y="3134"/>
                  <a:pt x="9270" y="3388"/>
                  <a:pt x="10300" y="3852"/>
                </a:cubicBezTo>
                <a:cubicBezTo>
                  <a:pt x="11241" y="4274"/>
                  <a:pt x="11781" y="4827"/>
                  <a:pt x="11781" y="5376"/>
                </a:cubicBezTo>
                <a:cubicBezTo>
                  <a:pt x="11781" y="5920"/>
                  <a:pt x="11241" y="6477"/>
                  <a:pt x="10300" y="6899"/>
                </a:cubicBezTo>
                <a:cubicBezTo>
                  <a:pt x="9270" y="7359"/>
                  <a:pt x="7894" y="7612"/>
                  <a:pt x="6425" y="7612"/>
                </a:cubicBezTo>
                <a:cubicBezTo>
                  <a:pt x="4956" y="7612"/>
                  <a:pt x="3580" y="7359"/>
                  <a:pt x="2550" y="6899"/>
                </a:cubicBezTo>
                <a:cubicBezTo>
                  <a:pt x="1609" y="6477"/>
                  <a:pt x="1069" y="5920"/>
                  <a:pt x="1069" y="5376"/>
                </a:cubicBezTo>
                <a:cubicBezTo>
                  <a:pt x="1069" y="4856"/>
                  <a:pt x="1554" y="4333"/>
                  <a:pt x="2399" y="3919"/>
                </a:cubicBezTo>
                <a:lnTo>
                  <a:pt x="2399" y="3924"/>
                </a:lnTo>
                <a:lnTo>
                  <a:pt x="4787" y="5772"/>
                </a:lnTo>
                <a:cubicBezTo>
                  <a:pt x="4847" y="5817"/>
                  <a:pt x="4909" y="5836"/>
                  <a:pt x="4967" y="5836"/>
                </a:cubicBezTo>
                <a:cubicBezTo>
                  <a:pt x="5212" y="5836"/>
                  <a:pt x="5396" y="5498"/>
                  <a:pt x="5150" y="5304"/>
                </a:cubicBezTo>
                <a:lnTo>
                  <a:pt x="3027" y="3662"/>
                </a:lnTo>
                <a:cubicBezTo>
                  <a:pt x="3580" y="3468"/>
                  <a:pt x="4150" y="3333"/>
                  <a:pt x="4733" y="3253"/>
                </a:cubicBezTo>
                <a:lnTo>
                  <a:pt x="6104" y="4966"/>
                </a:lnTo>
                <a:cubicBezTo>
                  <a:pt x="6163" y="5042"/>
                  <a:pt x="6251" y="5081"/>
                  <a:pt x="6339" y="5081"/>
                </a:cubicBezTo>
                <a:cubicBezTo>
                  <a:pt x="6404" y="5081"/>
                  <a:pt x="6469" y="5060"/>
                  <a:pt x="6522" y="5017"/>
                </a:cubicBezTo>
                <a:cubicBezTo>
                  <a:pt x="6653" y="4911"/>
                  <a:pt x="6670" y="4721"/>
                  <a:pt x="6564" y="4595"/>
                </a:cubicBezTo>
                <a:lnTo>
                  <a:pt x="5429" y="3172"/>
                </a:lnTo>
                <a:cubicBezTo>
                  <a:pt x="5754" y="3147"/>
                  <a:pt x="6087" y="3134"/>
                  <a:pt x="6425" y="3134"/>
                </a:cubicBezTo>
                <a:close/>
                <a:moveTo>
                  <a:pt x="11777" y="6633"/>
                </a:moveTo>
                <a:lnTo>
                  <a:pt x="11777" y="7680"/>
                </a:lnTo>
                <a:cubicBezTo>
                  <a:pt x="10819" y="8592"/>
                  <a:pt x="8734" y="9178"/>
                  <a:pt x="6421" y="9178"/>
                </a:cubicBezTo>
                <a:cubicBezTo>
                  <a:pt x="4112" y="9178"/>
                  <a:pt x="2027" y="8592"/>
                  <a:pt x="1069" y="7680"/>
                </a:cubicBezTo>
                <a:lnTo>
                  <a:pt x="1069" y="6633"/>
                </a:lnTo>
                <a:cubicBezTo>
                  <a:pt x="1373" y="6933"/>
                  <a:pt x="1787" y="7203"/>
                  <a:pt x="2306" y="7435"/>
                </a:cubicBezTo>
                <a:cubicBezTo>
                  <a:pt x="3412" y="7933"/>
                  <a:pt x="4872" y="8208"/>
                  <a:pt x="6421" y="8208"/>
                </a:cubicBezTo>
                <a:cubicBezTo>
                  <a:pt x="7970" y="8208"/>
                  <a:pt x="9434" y="7933"/>
                  <a:pt x="10536" y="7435"/>
                </a:cubicBezTo>
                <a:cubicBezTo>
                  <a:pt x="11055" y="7203"/>
                  <a:pt x="11473" y="6933"/>
                  <a:pt x="11777" y="6633"/>
                </a:cubicBezTo>
                <a:close/>
                <a:moveTo>
                  <a:pt x="11777" y="8440"/>
                </a:moveTo>
                <a:lnTo>
                  <a:pt x="11777" y="10428"/>
                </a:lnTo>
                <a:cubicBezTo>
                  <a:pt x="11777" y="10976"/>
                  <a:pt x="11237" y="11529"/>
                  <a:pt x="10295" y="11951"/>
                </a:cubicBezTo>
                <a:cubicBezTo>
                  <a:pt x="9266" y="12416"/>
                  <a:pt x="7890" y="12669"/>
                  <a:pt x="6421" y="12669"/>
                </a:cubicBezTo>
                <a:cubicBezTo>
                  <a:pt x="4956" y="12669"/>
                  <a:pt x="3580" y="12416"/>
                  <a:pt x="2550" y="11951"/>
                </a:cubicBezTo>
                <a:cubicBezTo>
                  <a:pt x="1609" y="11529"/>
                  <a:pt x="1069" y="10976"/>
                  <a:pt x="1069" y="10428"/>
                </a:cubicBezTo>
                <a:lnTo>
                  <a:pt x="1069" y="8440"/>
                </a:lnTo>
                <a:cubicBezTo>
                  <a:pt x="2242" y="9271"/>
                  <a:pt x="4222" y="9769"/>
                  <a:pt x="6421" y="9769"/>
                </a:cubicBezTo>
                <a:cubicBezTo>
                  <a:pt x="8595" y="9769"/>
                  <a:pt x="10604" y="9259"/>
                  <a:pt x="11777" y="8440"/>
                </a:cubicBezTo>
                <a:close/>
                <a:moveTo>
                  <a:pt x="2760" y="1"/>
                </a:moveTo>
                <a:cubicBezTo>
                  <a:pt x="2542" y="1"/>
                  <a:pt x="2341" y="262"/>
                  <a:pt x="2521" y="488"/>
                </a:cubicBezTo>
                <a:lnTo>
                  <a:pt x="4311" y="2721"/>
                </a:lnTo>
                <a:cubicBezTo>
                  <a:pt x="3682" y="2826"/>
                  <a:pt x="3070" y="2999"/>
                  <a:pt x="2479" y="3240"/>
                </a:cubicBezTo>
                <a:lnTo>
                  <a:pt x="617" y="1796"/>
                </a:lnTo>
                <a:cubicBezTo>
                  <a:pt x="556" y="1747"/>
                  <a:pt x="492" y="1726"/>
                  <a:pt x="432" y="1726"/>
                </a:cubicBezTo>
                <a:cubicBezTo>
                  <a:pt x="187" y="1726"/>
                  <a:pt x="0" y="2072"/>
                  <a:pt x="254" y="2265"/>
                </a:cubicBezTo>
                <a:lnTo>
                  <a:pt x="1884" y="3523"/>
                </a:lnTo>
                <a:cubicBezTo>
                  <a:pt x="972" y="4029"/>
                  <a:pt x="478" y="4675"/>
                  <a:pt x="478" y="5376"/>
                </a:cubicBezTo>
                <a:lnTo>
                  <a:pt x="478" y="10428"/>
                </a:lnTo>
                <a:cubicBezTo>
                  <a:pt x="478" y="11230"/>
                  <a:pt x="1128" y="11964"/>
                  <a:pt x="2310" y="12492"/>
                </a:cubicBezTo>
                <a:cubicBezTo>
                  <a:pt x="3412" y="12985"/>
                  <a:pt x="4876" y="13260"/>
                  <a:pt x="6425" y="13260"/>
                </a:cubicBezTo>
                <a:cubicBezTo>
                  <a:pt x="7974" y="13260"/>
                  <a:pt x="9434" y="12985"/>
                  <a:pt x="10540" y="12492"/>
                </a:cubicBezTo>
                <a:cubicBezTo>
                  <a:pt x="11718" y="11964"/>
                  <a:pt x="12368" y="11230"/>
                  <a:pt x="12368" y="10428"/>
                </a:cubicBezTo>
                <a:lnTo>
                  <a:pt x="12368" y="5376"/>
                </a:lnTo>
                <a:cubicBezTo>
                  <a:pt x="12368" y="4574"/>
                  <a:pt x="11718" y="3839"/>
                  <a:pt x="10540" y="3312"/>
                </a:cubicBezTo>
                <a:cubicBezTo>
                  <a:pt x="9434" y="2818"/>
                  <a:pt x="7974" y="2543"/>
                  <a:pt x="6425" y="2543"/>
                </a:cubicBezTo>
                <a:cubicBezTo>
                  <a:pt x="5944" y="2543"/>
                  <a:pt x="5463" y="2569"/>
                  <a:pt x="4990" y="2624"/>
                </a:cubicBezTo>
                <a:lnTo>
                  <a:pt x="2985" y="117"/>
                </a:lnTo>
                <a:cubicBezTo>
                  <a:pt x="2919" y="35"/>
                  <a:pt x="2838" y="1"/>
                  <a:pt x="27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42"/>
          <p:cNvSpPr/>
          <p:nvPr/>
        </p:nvSpPr>
        <p:spPr>
          <a:xfrm>
            <a:off x="6299738" y="1140000"/>
            <a:ext cx="323350" cy="331450"/>
          </a:xfrm>
          <a:custGeom>
            <a:rect b="b" l="l" r="r" t="t"/>
            <a:pathLst>
              <a:path extrusionOk="0" h="13258" w="12934">
                <a:moveTo>
                  <a:pt x="2736" y="592"/>
                </a:moveTo>
                <a:cubicBezTo>
                  <a:pt x="4120" y="592"/>
                  <a:pt x="4876" y="1064"/>
                  <a:pt x="4876" y="1305"/>
                </a:cubicBezTo>
                <a:cubicBezTo>
                  <a:pt x="4876" y="1550"/>
                  <a:pt x="4120" y="2018"/>
                  <a:pt x="2736" y="2018"/>
                </a:cubicBezTo>
                <a:cubicBezTo>
                  <a:pt x="1351" y="2018"/>
                  <a:pt x="596" y="1550"/>
                  <a:pt x="596" y="1305"/>
                </a:cubicBezTo>
                <a:cubicBezTo>
                  <a:pt x="596" y="1064"/>
                  <a:pt x="1351" y="592"/>
                  <a:pt x="2736" y="592"/>
                </a:cubicBezTo>
                <a:close/>
                <a:moveTo>
                  <a:pt x="10198" y="592"/>
                </a:moveTo>
                <a:cubicBezTo>
                  <a:pt x="11582" y="592"/>
                  <a:pt x="12338" y="1064"/>
                  <a:pt x="12338" y="1305"/>
                </a:cubicBezTo>
                <a:cubicBezTo>
                  <a:pt x="12338" y="1550"/>
                  <a:pt x="11582" y="2018"/>
                  <a:pt x="10198" y="2018"/>
                </a:cubicBezTo>
                <a:cubicBezTo>
                  <a:pt x="8809" y="2018"/>
                  <a:pt x="8058" y="1550"/>
                  <a:pt x="8058" y="1305"/>
                </a:cubicBezTo>
                <a:cubicBezTo>
                  <a:pt x="8058" y="1064"/>
                  <a:pt x="8814" y="592"/>
                  <a:pt x="10198" y="592"/>
                </a:cubicBezTo>
                <a:close/>
                <a:moveTo>
                  <a:pt x="4876" y="2141"/>
                </a:moveTo>
                <a:lnTo>
                  <a:pt x="4876" y="2537"/>
                </a:lnTo>
                <a:cubicBezTo>
                  <a:pt x="4521" y="2799"/>
                  <a:pt x="3757" y="3040"/>
                  <a:pt x="2736" y="3040"/>
                </a:cubicBezTo>
                <a:cubicBezTo>
                  <a:pt x="1710" y="3040"/>
                  <a:pt x="946" y="2795"/>
                  <a:pt x="596" y="2537"/>
                </a:cubicBezTo>
                <a:lnTo>
                  <a:pt x="596" y="2141"/>
                </a:lnTo>
                <a:cubicBezTo>
                  <a:pt x="693" y="2200"/>
                  <a:pt x="794" y="2250"/>
                  <a:pt x="900" y="2293"/>
                </a:cubicBezTo>
                <a:cubicBezTo>
                  <a:pt x="1394" y="2495"/>
                  <a:pt x="2048" y="2609"/>
                  <a:pt x="2736" y="2609"/>
                </a:cubicBezTo>
                <a:cubicBezTo>
                  <a:pt x="3424" y="2609"/>
                  <a:pt x="4074" y="2495"/>
                  <a:pt x="4572" y="2293"/>
                </a:cubicBezTo>
                <a:cubicBezTo>
                  <a:pt x="4673" y="2250"/>
                  <a:pt x="4779" y="2200"/>
                  <a:pt x="4876" y="2141"/>
                </a:cubicBezTo>
                <a:close/>
                <a:moveTo>
                  <a:pt x="12338" y="2141"/>
                </a:moveTo>
                <a:lnTo>
                  <a:pt x="12338" y="2537"/>
                </a:lnTo>
                <a:cubicBezTo>
                  <a:pt x="11983" y="2799"/>
                  <a:pt x="11219" y="3040"/>
                  <a:pt x="10198" y="3040"/>
                </a:cubicBezTo>
                <a:cubicBezTo>
                  <a:pt x="9172" y="3040"/>
                  <a:pt x="8409" y="2795"/>
                  <a:pt x="8054" y="2537"/>
                </a:cubicBezTo>
                <a:lnTo>
                  <a:pt x="8054" y="2141"/>
                </a:lnTo>
                <a:cubicBezTo>
                  <a:pt x="8155" y="2200"/>
                  <a:pt x="8257" y="2250"/>
                  <a:pt x="8362" y="2293"/>
                </a:cubicBezTo>
                <a:cubicBezTo>
                  <a:pt x="8856" y="2495"/>
                  <a:pt x="9506" y="2609"/>
                  <a:pt x="10198" y="2609"/>
                </a:cubicBezTo>
                <a:cubicBezTo>
                  <a:pt x="10886" y="2609"/>
                  <a:pt x="11536" y="2495"/>
                  <a:pt x="12030" y="2293"/>
                </a:cubicBezTo>
                <a:cubicBezTo>
                  <a:pt x="12135" y="2250"/>
                  <a:pt x="12237" y="2200"/>
                  <a:pt x="12338" y="2141"/>
                </a:cubicBezTo>
                <a:close/>
                <a:moveTo>
                  <a:pt x="4876" y="3221"/>
                </a:moveTo>
                <a:lnTo>
                  <a:pt x="4876" y="3318"/>
                </a:lnTo>
                <a:cubicBezTo>
                  <a:pt x="4876" y="3559"/>
                  <a:pt x="4120" y="4032"/>
                  <a:pt x="2736" y="4032"/>
                </a:cubicBezTo>
                <a:cubicBezTo>
                  <a:pt x="1351" y="4032"/>
                  <a:pt x="596" y="3559"/>
                  <a:pt x="596" y="3318"/>
                </a:cubicBezTo>
                <a:lnTo>
                  <a:pt x="596" y="3221"/>
                </a:lnTo>
                <a:cubicBezTo>
                  <a:pt x="1132" y="3479"/>
                  <a:pt x="1900" y="3631"/>
                  <a:pt x="2736" y="3631"/>
                </a:cubicBezTo>
                <a:cubicBezTo>
                  <a:pt x="3567" y="3631"/>
                  <a:pt x="4336" y="3479"/>
                  <a:pt x="4876" y="3221"/>
                </a:cubicBezTo>
                <a:close/>
                <a:moveTo>
                  <a:pt x="12338" y="3221"/>
                </a:moveTo>
                <a:lnTo>
                  <a:pt x="12338" y="3318"/>
                </a:lnTo>
                <a:cubicBezTo>
                  <a:pt x="12338" y="3559"/>
                  <a:pt x="11582" y="4032"/>
                  <a:pt x="10198" y="4032"/>
                </a:cubicBezTo>
                <a:cubicBezTo>
                  <a:pt x="8809" y="4032"/>
                  <a:pt x="8054" y="3559"/>
                  <a:pt x="8054" y="3318"/>
                </a:cubicBezTo>
                <a:lnTo>
                  <a:pt x="8054" y="3221"/>
                </a:lnTo>
                <a:cubicBezTo>
                  <a:pt x="8594" y="3479"/>
                  <a:pt x="9362" y="3631"/>
                  <a:pt x="10198" y="3631"/>
                </a:cubicBezTo>
                <a:cubicBezTo>
                  <a:pt x="11030" y="3631"/>
                  <a:pt x="11798" y="3479"/>
                  <a:pt x="12338" y="3221"/>
                </a:cubicBezTo>
                <a:close/>
                <a:moveTo>
                  <a:pt x="2732" y="1"/>
                </a:moveTo>
                <a:cubicBezTo>
                  <a:pt x="2044" y="1"/>
                  <a:pt x="1394" y="115"/>
                  <a:pt x="900" y="317"/>
                </a:cubicBezTo>
                <a:cubicBezTo>
                  <a:pt x="317" y="558"/>
                  <a:pt x="1" y="908"/>
                  <a:pt x="1" y="1305"/>
                </a:cubicBezTo>
                <a:lnTo>
                  <a:pt x="1" y="3318"/>
                </a:lnTo>
                <a:cubicBezTo>
                  <a:pt x="1" y="3715"/>
                  <a:pt x="317" y="4065"/>
                  <a:pt x="900" y="4302"/>
                </a:cubicBezTo>
                <a:cubicBezTo>
                  <a:pt x="1394" y="4508"/>
                  <a:pt x="2044" y="4618"/>
                  <a:pt x="2732" y="4618"/>
                </a:cubicBezTo>
                <a:cubicBezTo>
                  <a:pt x="3424" y="4618"/>
                  <a:pt x="4074" y="4504"/>
                  <a:pt x="4568" y="4302"/>
                </a:cubicBezTo>
                <a:cubicBezTo>
                  <a:pt x="5146" y="4061"/>
                  <a:pt x="5467" y="3711"/>
                  <a:pt x="5467" y="3314"/>
                </a:cubicBezTo>
                <a:lnTo>
                  <a:pt x="5467" y="2862"/>
                </a:lnTo>
                <a:lnTo>
                  <a:pt x="6172" y="2862"/>
                </a:lnTo>
                <a:lnTo>
                  <a:pt x="6172" y="10966"/>
                </a:lnTo>
                <a:lnTo>
                  <a:pt x="4618" y="12393"/>
                </a:lnTo>
                <a:cubicBezTo>
                  <a:pt x="4391" y="12600"/>
                  <a:pt x="4585" y="12910"/>
                  <a:pt x="4818" y="12910"/>
                </a:cubicBezTo>
                <a:cubicBezTo>
                  <a:pt x="4883" y="12910"/>
                  <a:pt x="4952" y="12886"/>
                  <a:pt x="5015" y="12827"/>
                </a:cubicBezTo>
                <a:lnTo>
                  <a:pt x="6172" y="11772"/>
                </a:lnTo>
                <a:lnTo>
                  <a:pt x="6172" y="12962"/>
                </a:lnTo>
                <a:cubicBezTo>
                  <a:pt x="6172" y="13123"/>
                  <a:pt x="6302" y="13258"/>
                  <a:pt x="6467" y="13258"/>
                </a:cubicBezTo>
                <a:cubicBezTo>
                  <a:pt x="6632" y="13258"/>
                  <a:pt x="6762" y="13123"/>
                  <a:pt x="6762" y="12962"/>
                </a:cubicBezTo>
                <a:lnTo>
                  <a:pt x="6762" y="11768"/>
                </a:lnTo>
                <a:lnTo>
                  <a:pt x="7919" y="12823"/>
                </a:lnTo>
                <a:cubicBezTo>
                  <a:pt x="7983" y="12885"/>
                  <a:pt x="8053" y="12911"/>
                  <a:pt x="8120" y="12911"/>
                </a:cubicBezTo>
                <a:cubicBezTo>
                  <a:pt x="8355" y="12911"/>
                  <a:pt x="8552" y="12595"/>
                  <a:pt x="8316" y="12388"/>
                </a:cubicBezTo>
                <a:lnTo>
                  <a:pt x="6762" y="10962"/>
                </a:lnTo>
                <a:lnTo>
                  <a:pt x="6762" y="2862"/>
                </a:lnTo>
                <a:lnTo>
                  <a:pt x="7467" y="2862"/>
                </a:lnTo>
                <a:lnTo>
                  <a:pt x="7467" y="3318"/>
                </a:lnTo>
                <a:cubicBezTo>
                  <a:pt x="7467" y="3715"/>
                  <a:pt x="7784" y="4065"/>
                  <a:pt x="8366" y="4302"/>
                </a:cubicBezTo>
                <a:cubicBezTo>
                  <a:pt x="8860" y="4508"/>
                  <a:pt x="9510" y="4618"/>
                  <a:pt x="10198" y="4618"/>
                </a:cubicBezTo>
                <a:cubicBezTo>
                  <a:pt x="10890" y="4618"/>
                  <a:pt x="11540" y="4508"/>
                  <a:pt x="12034" y="4302"/>
                </a:cubicBezTo>
                <a:cubicBezTo>
                  <a:pt x="12612" y="4065"/>
                  <a:pt x="12933" y="3715"/>
                  <a:pt x="12933" y="3318"/>
                </a:cubicBezTo>
                <a:lnTo>
                  <a:pt x="12933" y="1305"/>
                </a:lnTo>
                <a:cubicBezTo>
                  <a:pt x="12933" y="908"/>
                  <a:pt x="12617" y="558"/>
                  <a:pt x="12034" y="317"/>
                </a:cubicBezTo>
                <a:cubicBezTo>
                  <a:pt x="11540" y="115"/>
                  <a:pt x="10886" y="1"/>
                  <a:pt x="10198" y="1"/>
                </a:cubicBezTo>
                <a:cubicBezTo>
                  <a:pt x="9510" y="1"/>
                  <a:pt x="8860" y="115"/>
                  <a:pt x="8362" y="317"/>
                </a:cubicBezTo>
                <a:cubicBezTo>
                  <a:pt x="7784" y="558"/>
                  <a:pt x="7467" y="908"/>
                  <a:pt x="7467" y="1305"/>
                </a:cubicBezTo>
                <a:lnTo>
                  <a:pt x="7467" y="2272"/>
                </a:lnTo>
                <a:lnTo>
                  <a:pt x="5467" y="2272"/>
                </a:lnTo>
                <a:lnTo>
                  <a:pt x="5467" y="1305"/>
                </a:lnTo>
                <a:cubicBezTo>
                  <a:pt x="5467" y="908"/>
                  <a:pt x="5150" y="558"/>
                  <a:pt x="4568" y="317"/>
                </a:cubicBezTo>
                <a:cubicBezTo>
                  <a:pt x="4074" y="115"/>
                  <a:pt x="3424" y="1"/>
                  <a:pt x="27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42"/>
          <p:cNvSpPr/>
          <p:nvPr/>
        </p:nvSpPr>
        <p:spPr>
          <a:xfrm>
            <a:off x="6961963" y="1140050"/>
            <a:ext cx="333025" cy="331350"/>
          </a:xfrm>
          <a:custGeom>
            <a:rect b="b" l="l" r="r" t="t"/>
            <a:pathLst>
              <a:path extrusionOk="0" h="13254" w="13321">
                <a:moveTo>
                  <a:pt x="1030" y="591"/>
                </a:moveTo>
                <a:cubicBezTo>
                  <a:pt x="1069" y="591"/>
                  <a:pt x="1103" y="595"/>
                  <a:pt x="1131" y="600"/>
                </a:cubicBezTo>
                <a:cubicBezTo>
                  <a:pt x="1347" y="638"/>
                  <a:pt x="1545" y="744"/>
                  <a:pt x="1697" y="904"/>
                </a:cubicBezTo>
                <a:cubicBezTo>
                  <a:pt x="1895" y="1098"/>
                  <a:pt x="2009" y="1351"/>
                  <a:pt x="2005" y="1575"/>
                </a:cubicBezTo>
                <a:cubicBezTo>
                  <a:pt x="2005" y="1668"/>
                  <a:pt x="2052" y="1757"/>
                  <a:pt x="2128" y="1811"/>
                </a:cubicBezTo>
                <a:lnTo>
                  <a:pt x="6234" y="5796"/>
                </a:lnTo>
                <a:lnTo>
                  <a:pt x="5816" y="6197"/>
                </a:lnTo>
                <a:lnTo>
                  <a:pt x="1866" y="2115"/>
                </a:lnTo>
                <a:cubicBezTo>
                  <a:pt x="1811" y="2027"/>
                  <a:pt x="1714" y="1976"/>
                  <a:pt x="1613" y="1976"/>
                </a:cubicBezTo>
                <a:lnTo>
                  <a:pt x="1600" y="1976"/>
                </a:lnTo>
                <a:cubicBezTo>
                  <a:pt x="1376" y="1976"/>
                  <a:pt x="1131" y="1858"/>
                  <a:pt x="933" y="1664"/>
                </a:cubicBezTo>
                <a:cubicBezTo>
                  <a:pt x="777" y="1512"/>
                  <a:pt x="671" y="1313"/>
                  <a:pt x="633" y="1098"/>
                </a:cubicBezTo>
                <a:cubicBezTo>
                  <a:pt x="617" y="1001"/>
                  <a:pt x="612" y="824"/>
                  <a:pt x="735" y="701"/>
                </a:cubicBezTo>
                <a:cubicBezTo>
                  <a:pt x="822" y="614"/>
                  <a:pt x="936" y="591"/>
                  <a:pt x="1030" y="591"/>
                </a:cubicBezTo>
                <a:close/>
                <a:moveTo>
                  <a:pt x="12299" y="591"/>
                </a:moveTo>
                <a:cubicBezTo>
                  <a:pt x="12403" y="591"/>
                  <a:pt x="12506" y="629"/>
                  <a:pt x="12582" y="701"/>
                </a:cubicBezTo>
                <a:cubicBezTo>
                  <a:pt x="12705" y="824"/>
                  <a:pt x="12700" y="1001"/>
                  <a:pt x="12688" y="1098"/>
                </a:cubicBezTo>
                <a:cubicBezTo>
                  <a:pt x="12646" y="1313"/>
                  <a:pt x="12540" y="1512"/>
                  <a:pt x="12384" y="1664"/>
                </a:cubicBezTo>
                <a:cubicBezTo>
                  <a:pt x="12190" y="1858"/>
                  <a:pt x="11941" y="1976"/>
                  <a:pt x="11717" y="1976"/>
                </a:cubicBezTo>
                <a:lnTo>
                  <a:pt x="11704" y="1976"/>
                </a:lnTo>
                <a:cubicBezTo>
                  <a:pt x="11603" y="1976"/>
                  <a:pt x="11506" y="2027"/>
                  <a:pt x="11455" y="2115"/>
                </a:cubicBezTo>
                <a:lnTo>
                  <a:pt x="1321" y="12570"/>
                </a:lnTo>
                <a:cubicBezTo>
                  <a:pt x="1258" y="12633"/>
                  <a:pt x="1174" y="12663"/>
                  <a:pt x="1085" y="12663"/>
                </a:cubicBezTo>
                <a:cubicBezTo>
                  <a:pt x="840" y="12654"/>
                  <a:pt x="642" y="12464"/>
                  <a:pt x="625" y="12220"/>
                </a:cubicBezTo>
                <a:cubicBezTo>
                  <a:pt x="617" y="12127"/>
                  <a:pt x="650" y="12034"/>
                  <a:pt x="718" y="11966"/>
                </a:cubicBezTo>
                <a:lnTo>
                  <a:pt x="11181" y="1824"/>
                </a:lnTo>
                <a:cubicBezTo>
                  <a:pt x="11261" y="1765"/>
                  <a:pt x="11312" y="1672"/>
                  <a:pt x="11312" y="1575"/>
                </a:cubicBezTo>
                <a:cubicBezTo>
                  <a:pt x="11308" y="1351"/>
                  <a:pt x="11422" y="1098"/>
                  <a:pt x="11620" y="904"/>
                </a:cubicBezTo>
                <a:cubicBezTo>
                  <a:pt x="11818" y="706"/>
                  <a:pt x="12063" y="592"/>
                  <a:pt x="12283" y="592"/>
                </a:cubicBezTo>
                <a:cubicBezTo>
                  <a:pt x="12288" y="592"/>
                  <a:pt x="12294" y="591"/>
                  <a:pt x="12299" y="591"/>
                </a:cubicBezTo>
                <a:close/>
                <a:moveTo>
                  <a:pt x="7513" y="7032"/>
                </a:moveTo>
                <a:lnTo>
                  <a:pt x="12599" y="11966"/>
                </a:lnTo>
                <a:cubicBezTo>
                  <a:pt x="12667" y="12034"/>
                  <a:pt x="12700" y="12127"/>
                  <a:pt x="12692" y="12220"/>
                </a:cubicBezTo>
                <a:cubicBezTo>
                  <a:pt x="12675" y="12456"/>
                  <a:pt x="12485" y="12646"/>
                  <a:pt x="12249" y="12663"/>
                </a:cubicBezTo>
                <a:cubicBezTo>
                  <a:pt x="12243" y="12663"/>
                  <a:pt x="12237" y="12663"/>
                  <a:pt x="12231" y="12663"/>
                </a:cubicBezTo>
                <a:cubicBezTo>
                  <a:pt x="12144" y="12663"/>
                  <a:pt x="12059" y="12633"/>
                  <a:pt x="11996" y="12570"/>
                </a:cubicBezTo>
                <a:lnTo>
                  <a:pt x="7070" y="7488"/>
                </a:lnTo>
                <a:lnTo>
                  <a:pt x="7513" y="7032"/>
                </a:lnTo>
                <a:close/>
                <a:moveTo>
                  <a:pt x="1043" y="0"/>
                </a:moveTo>
                <a:cubicBezTo>
                  <a:pt x="760" y="0"/>
                  <a:pt x="506" y="99"/>
                  <a:pt x="321" y="284"/>
                </a:cubicBezTo>
                <a:cubicBezTo>
                  <a:pt x="102" y="503"/>
                  <a:pt x="0" y="832"/>
                  <a:pt x="51" y="1183"/>
                </a:cubicBezTo>
                <a:cubicBezTo>
                  <a:pt x="110" y="1524"/>
                  <a:pt x="275" y="1841"/>
                  <a:pt x="524" y="2082"/>
                </a:cubicBezTo>
                <a:cubicBezTo>
                  <a:pt x="777" y="2343"/>
                  <a:pt x="1110" y="2508"/>
                  <a:pt x="1473" y="2554"/>
                </a:cubicBezTo>
                <a:lnTo>
                  <a:pt x="5394" y="6610"/>
                </a:lnTo>
                <a:lnTo>
                  <a:pt x="304" y="11540"/>
                </a:lnTo>
                <a:lnTo>
                  <a:pt x="300" y="11544"/>
                </a:lnTo>
                <a:cubicBezTo>
                  <a:pt x="114" y="11730"/>
                  <a:pt x="21" y="11983"/>
                  <a:pt x="38" y="12245"/>
                </a:cubicBezTo>
                <a:cubicBezTo>
                  <a:pt x="68" y="12806"/>
                  <a:pt x="528" y="13245"/>
                  <a:pt x="1089" y="13254"/>
                </a:cubicBezTo>
                <a:cubicBezTo>
                  <a:pt x="1334" y="13254"/>
                  <a:pt x="1570" y="13157"/>
                  <a:pt x="1743" y="12984"/>
                </a:cubicBezTo>
                <a:lnTo>
                  <a:pt x="1748" y="12984"/>
                </a:lnTo>
                <a:lnTo>
                  <a:pt x="6661" y="7915"/>
                </a:lnTo>
                <a:lnTo>
                  <a:pt x="11573" y="12984"/>
                </a:lnTo>
                <a:lnTo>
                  <a:pt x="11578" y="12988"/>
                </a:lnTo>
                <a:cubicBezTo>
                  <a:pt x="11747" y="13157"/>
                  <a:pt x="11977" y="13254"/>
                  <a:pt x="12217" y="13254"/>
                </a:cubicBezTo>
                <a:cubicBezTo>
                  <a:pt x="12222" y="13254"/>
                  <a:pt x="12227" y="13254"/>
                  <a:pt x="12232" y="13254"/>
                </a:cubicBezTo>
                <a:lnTo>
                  <a:pt x="12278" y="13254"/>
                </a:lnTo>
                <a:cubicBezTo>
                  <a:pt x="12819" y="13220"/>
                  <a:pt x="13253" y="12789"/>
                  <a:pt x="13287" y="12253"/>
                </a:cubicBezTo>
                <a:cubicBezTo>
                  <a:pt x="13300" y="11992"/>
                  <a:pt x="13207" y="11734"/>
                  <a:pt x="13021" y="11549"/>
                </a:cubicBezTo>
                <a:lnTo>
                  <a:pt x="13017" y="11544"/>
                </a:lnTo>
                <a:lnTo>
                  <a:pt x="13013" y="11544"/>
                </a:lnTo>
                <a:lnTo>
                  <a:pt x="7923" y="6610"/>
                </a:lnTo>
                <a:lnTo>
                  <a:pt x="11848" y="2559"/>
                </a:lnTo>
                <a:cubicBezTo>
                  <a:pt x="12211" y="2512"/>
                  <a:pt x="12544" y="2348"/>
                  <a:pt x="12797" y="2086"/>
                </a:cubicBezTo>
                <a:cubicBezTo>
                  <a:pt x="13047" y="1845"/>
                  <a:pt x="13211" y="1529"/>
                  <a:pt x="13270" y="1187"/>
                </a:cubicBezTo>
                <a:cubicBezTo>
                  <a:pt x="13321" y="837"/>
                  <a:pt x="13224" y="507"/>
                  <a:pt x="13000" y="288"/>
                </a:cubicBezTo>
                <a:cubicBezTo>
                  <a:pt x="12814" y="106"/>
                  <a:pt x="12559" y="5"/>
                  <a:pt x="12299" y="5"/>
                </a:cubicBezTo>
                <a:cubicBezTo>
                  <a:pt x="12293" y="5"/>
                  <a:pt x="12288" y="5"/>
                  <a:pt x="12283" y="5"/>
                </a:cubicBezTo>
                <a:cubicBezTo>
                  <a:pt x="11903" y="5"/>
                  <a:pt x="11506" y="182"/>
                  <a:pt x="11202" y="490"/>
                </a:cubicBezTo>
                <a:cubicBezTo>
                  <a:pt x="10936" y="744"/>
                  <a:pt x="10772" y="1081"/>
                  <a:pt x="10725" y="1444"/>
                </a:cubicBezTo>
                <a:lnTo>
                  <a:pt x="6661" y="5382"/>
                </a:lnTo>
                <a:lnTo>
                  <a:pt x="2596" y="1444"/>
                </a:lnTo>
                <a:cubicBezTo>
                  <a:pt x="2550" y="1077"/>
                  <a:pt x="2381" y="739"/>
                  <a:pt x="2119" y="486"/>
                </a:cubicBezTo>
                <a:cubicBezTo>
                  <a:pt x="1879" y="237"/>
                  <a:pt x="1562" y="73"/>
                  <a:pt x="1224" y="13"/>
                </a:cubicBezTo>
                <a:cubicBezTo>
                  <a:pt x="1163" y="5"/>
                  <a:pt x="1102" y="0"/>
                  <a:pt x="10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4" name="Google Shape;1254;p42"/>
          <p:cNvGrpSpPr/>
          <p:nvPr/>
        </p:nvGrpSpPr>
        <p:grpSpPr>
          <a:xfrm>
            <a:off x="6323238" y="4699450"/>
            <a:ext cx="276375" cy="331350"/>
            <a:chOff x="5679550" y="1761900"/>
            <a:chExt cx="276375" cy="331350"/>
          </a:xfrm>
        </p:grpSpPr>
        <p:sp>
          <p:nvSpPr>
            <p:cNvPr id="1255" name="Google Shape;1255;p42"/>
            <p:cNvSpPr/>
            <p:nvPr/>
          </p:nvSpPr>
          <p:spPr>
            <a:xfrm>
              <a:off x="5850700" y="1761900"/>
              <a:ext cx="105225" cy="331350"/>
            </a:xfrm>
            <a:custGeom>
              <a:rect b="b" l="l" r="r" t="t"/>
              <a:pathLst>
                <a:path extrusionOk="0" h="13254" w="4209">
                  <a:moveTo>
                    <a:pt x="1752" y="786"/>
                  </a:moveTo>
                  <a:cubicBezTo>
                    <a:pt x="2820" y="934"/>
                    <a:pt x="3618" y="1849"/>
                    <a:pt x="3618" y="2926"/>
                  </a:cubicBezTo>
                  <a:cubicBezTo>
                    <a:pt x="3618" y="4006"/>
                    <a:pt x="2820" y="4918"/>
                    <a:pt x="1752" y="5066"/>
                  </a:cubicBezTo>
                  <a:lnTo>
                    <a:pt x="1752" y="786"/>
                  </a:lnTo>
                  <a:close/>
                  <a:moveTo>
                    <a:pt x="1056" y="592"/>
                  </a:moveTo>
                  <a:cubicBezTo>
                    <a:pt x="1115" y="596"/>
                    <a:pt x="1161" y="642"/>
                    <a:pt x="1161" y="697"/>
                  </a:cubicBezTo>
                  <a:lnTo>
                    <a:pt x="1161" y="5116"/>
                  </a:lnTo>
                  <a:cubicBezTo>
                    <a:pt x="1161" y="5175"/>
                    <a:pt x="1115" y="5222"/>
                    <a:pt x="1056" y="5222"/>
                  </a:cubicBezTo>
                  <a:lnTo>
                    <a:pt x="697" y="5222"/>
                  </a:lnTo>
                  <a:cubicBezTo>
                    <a:pt x="638" y="5222"/>
                    <a:pt x="591" y="5175"/>
                    <a:pt x="591" y="5116"/>
                  </a:cubicBezTo>
                  <a:lnTo>
                    <a:pt x="591" y="697"/>
                  </a:lnTo>
                  <a:cubicBezTo>
                    <a:pt x="596" y="642"/>
                    <a:pt x="642" y="596"/>
                    <a:pt x="697" y="592"/>
                  </a:cubicBezTo>
                  <a:close/>
                  <a:moveTo>
                    <a:pt x="3508" y="4758"/>
                  </a:moveTo>
                  <a:lnTo>
                    <a:pt x="3508" y="4758"/>
                  </a:lnTo>
                  <a:cubicBezTo>
                    <a:pt x="3394" y="6256"/>
                    <a:pt x="3225" y="8100"/>
                    <a:pt x="3191" y="8375"/>
                  </a:cubicBezTo>
                  <a:cubicBezTo>
                    <a:pt x="3191" y="8392"/>
                    <a:pt x="3183" y="8446"/>
                    <a:pt x="3094" y="8451"/>
                  </a:cubicBezTo>
                  <a:lnTo>
                    <a:pt x="3077" y="8451"/>
                  </a:lnTo>
                  <a:cubicBezTo>
                    <a:pt x="2989" y="8451"/>
                    <a:pt x="2980" y="8392"/>
                    <a:pt x="2980" y="8375"/>
                  </a:cubicBezTo>
                  <a:cubicBezTo>
                    <a:pt x="2955" y="8185"/>
                    <a:pt x="2828" y="6779"/>
                    <a:pt x="2714" y="5374"/>
                  </a:cubicBezTo>
                  <a:cubicBezTo>
                    <a:pt x="3014" y="5218"/>
                    <a:pt x="3284" y="5011"/>
                    <a:pt x="3508" y="4758"/>
                  </a:cubicBezTo>
                  <a:close/>
                  <a:moveTo>
                    <a:pt x="697" y="1"/>
                  </a:moveTo>
                  <a:cubicBezTo>
                    <a:pt x="313" y="1"/>
                    <a:pt x="0" y="313"/>
                    <a:pt x="0" y="697"/>
                  </a:cubicBezTo>
                  <a:lnTo>
                    <a:pt x="0" y="5116"/>
                  </a:lnTo>
                  <a:cubicBezTo>
                    <a:pt x="0" y="5500"/>
                    <a:pt x="313" y="5813"/>
                    <a:pt x="697" y="5813"/>
                  </a:cubicBezTo>
                  <a:lnTo>
                    <a:pt x="1056" y="5813"/>
                  </a:lnTo>
                  <a:cubicBezTo>
                    <a:pt x="1203" y="5813"/>
                    <a:pt x="1347" y="5766"/>
                    <a:pt x="1465" y="5678"/>
                  </a:cubicBezTo>
                  <a:cubicBezTo>
                    <a:pt x="1693" y="5678"/>
                    <a:pt x="1921" y="5648"/>
                    <a:pt x="2140" y="5593"/>
                  </a:cubicBezTo>
                  <a:cubicBezTo>
                    <a:pt x="2246" y="6881"/>
                    <a:pt x="2368" y="8240"/>
                    <a:pt x="2394" y="8446"/>
                  </a:cubicBezTo>
                  <a:cubicBezTo>
                    <a:pt x="2419" y="8679"/>
                    <a:pt x="2567" y="8881"/>
                    <a:pt x="2782" y="8974"/>
                  </a:cubicBezTo>
                  <a:lnTo>
                    <a:pt x="2782" y="12958"/>
                  </a:lnTo>
                  <a:cubicBezTo>
                    <a:pt x="2782" y="13123"/>
                    <a:pt x="2913" y="13254"/>
                    <a:pt x="3077" y="13254"/>
                  </a:cubicBezTo>
                  <a:cubicBezTo>
                    <a:pt x="3242" y="13254"/>
                    <a:pt x="3373" y="13123"/>
                    <a:pt x="3373" y="12958"/>
                  </a:cubicBezTo>
                  <a:lnTo>
                    <a:pt x="3373" y="8987"/>
                  </a:lnTo>
                  <a:cubicBezTo>
                    <a:pt x="3596" y="8894"/>
                    <a:pt x="3753" y="8687"/>
                    <a:pt x="3782" y="8446"/>
                  </a:cubicBezTo>
                  <a:cubicBezTo>
                    <a:pt x="3820" y="8134"/>
                    <a:pt x="4208" y="3783"/>
                    <a:pt x="4208" y="2926"/>
                  </a:cubicBezTo>
                  <a:cubicBezTo>
                    <a:pt x="4204" y="1432"/>
                    <a:pt x="3010" y="212"/>
                    <a:pt x="1516" y="178"/>
                  </a:cubicBezTo>
                  <a:cubicBezTo>
                    <a:pt x="1389" y="64"/>
                    <a:pt x="1224" y="1"/>
                    <a:pt x="10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2"/>
            <p:cNvSpPr/>
            <p:nvPr/>
          </p:nvSpPr>
          <p:spPr>
            <a:xfrm>
              <a:off x="5679550" y="1797050"/>
              <a:ext cx="105325" cy="296200"/>
            </a:xfrm>
            <a:custGeom>
              <a:rect b="b" l="l" r="r" t="t"/>
              <a:pathLst>
                <a:path extrusionOk="0" h="11848" w="4213">
                  <a:moveTo>
                    <a:pt x="2457" y="785"/>
                  </a:moveTo>
                  <a:lnTo>
                    <a:pt x="2457" y="5065"/>
                  </a:lnTo>
                  <a:cubicBezTo>
                    <a:pt x="1389" y="4917"/>
                    <a:pt x="591" y="4006"/>
                    <a:pt x="591" y="2925"/>
                  </a:cubicBezTo>
                  <a:cubicBezTo>
                    <a:pt x="591" y="1845"/>
                    <a:pt x="1389" y="933"/>
                    <a:pt x="2457" y="785"/>
                  </a:cubicBezTo>
                  <a:close/>
                  <a:moveTo>
                    <a:pt x="3512" y="591"/>
                  </a:moveTo>
                  <a:cubicBezTo>
                    <a:pt x="3571" y="591"/>
                    <a:pt x="3618" y="638"/>
                    <a:pt x="3618" y="697"/>
                  </a:cubicBezTo>
                  <a:lnTo>
                    <a:pt x="3618" y="5116"/>
                  </a:lnTo>
                  <a:cubicBezTo>
                    <a:pt x="3618" y="5175"/>
                    <a:pt x="3571" y="5221"/>
                    <a:pt x="3512" y="5221"/>
                  </a:cubicBezTo>
                  <a:lnTo>
                    <a:pt x="3157" y="5221"/>
                  </a:lnTo>
                  <a:cubicBezTo>
                    <a:pt x="3098" y="5221"/>
                    <a:pt x="3052" y="5175"/>
                    <a:pt x="3052" y="5116"/>
                  </a:cubicBezTo>
                  <a:lnTo>
                    <a:pt x="3052" y="697"/>
                  </a:lnTo>
                  <a:cubicBezTo>
                    <a:pt x="3052" y="638"/>
                    <a:pt x="3098" y="591"/>
                    <a:pt x="3157" y="591"/>
                  </a:cubicBezTo>
                  <a:close/>
                  <a:moveTo>
                    <a:pt x="701" y="4757"/>
                  </a:moveTo>
                  <a:lnTo>
                    <a:pt x="701" y="4757"/>
                  </a:lnTo>
                  <a:cubicBezTo>
                    <a:pt x="925" y="5010"/>
                    <a:pt x="1195" y="5217"/>
                    <a:pt x="1495" y="5369"/>
                  </a:cubicBezTo>
                  <a:cubicBezTo>
                    <a:pt x="1381" y="6779"/>
                    <a:pt x="1254" y="8184"/>
                    <a:pt x="1229" y="8374"/>
                  </a:cubicBezTo>
                  <a:cubicBezTo>
                    <a:pt x="1229" y="8391"/>
                    <a:pt x="1220" y="8446"/>
                    <a:pt x="1132" y="8446"/>
                  </a:cubicBezTo>
                  <a:lnTo>
                    <a:pt x="1115" y="8446"/>
                  </a:lnTo>
                  <a:cubicBezTo>
                    <a:pt x="1026" y="8446"/>
                    <a:pt x="1018" y="8391"/>
                    <a:pt x="1013" y="8374"/>
                  </a:cubicBezTo>
                  <a:cubicBezTo>
                    <a:pt x="980" y="8100"/>
                    <a:pt x="815" y="6251"/>
                    <a:pt x="701" y="4757"/>
                  </a:cubicBezTo>
                  <a:close/>
                  <a:moveTo>
                    <a:pt x="3153" y="0"/>
                  </a:moveTo>
                  <a:cubicBezTo>
                    <a:pt x="2984" y="0"/>
                    <a:pt x="2820" y="64"/>
                    <a:pt x="2693" y="178"/>
                  </a:cubicBezTo>
                  <a:cubicBezTo>
                    <a:pt x="1199" y="211"/>
                    <a:pt x="5" y="1431"/>
                    <a:pt x="0" y="2925"/>
                  </a:cubicBezTo>
                  <a:cubicBezTo>
                    <a:pt x="0" y="3782"/>
                    <a:pt x="389" y="8134"/>
                    <a:pt x="431" y="8446"/>
                  </a:cubicBezTo>
                  <a:cubicBezTo>
                    <a:pt x="456" y="8686"/>
                    <a:pt x="612" y="8893"/>
                    <a:pt x="840" y="8982"/>
                  </a:cubicBezTo>
                  <a:lnTo>
                    <a:pt x="840" y="11552"/>
                  </a:lnTo>
                  <a:cubicBezTo>
                    <a:pt x="840" y="11717"/>
                    <a:pt x="971" y="11848"/>
                    <a:pt x="1136" y="11848"/>
                  </a:cubicBezTo>
                  <a:cubicBezTo>
                    <a:pt x="1296" y="11848"/>
                    <a:pt x="1431" y="11717"/>
                    <a:pt x="1431" y="11552"/>
                  </a:cubicBezTo>
                  <a:lnTo>
                    <a:pt x="1431" y="8973"/>
                  </a:lnTo>
                  <a:cubicBezTo>
                    <a:pt x="1642" y="8881"/>
                    <a:pt x="1790" y="8678"/>
                    <a:pt x="1815" y="8446"/>
                  </a:cubicBezTo>
                  <a:cubicBezTo>
                    <a:pt x="1845" y="8235"/>
                    <a:pt x="1967" y="6876"/>
                    <a:pt x="2069" y="5588"/>
                  </a:cubicBezTo>
                  <a:cubicBezTo>
                    <a:pt x="2292" y="5648"/>
                    <a:pt x="2516" y="5673"/>
                    <a:pt x="2744" y="5677"/>
                  </a:cubicBezTo>
                  <a:cubicBezTo>
                    <a:pt x="2862" y="5766"/>
                    <a:pt x="3010" y="5812"/>
                    <a:pt x="3157" y="5812"/>
                  </a:cubicBezTo>
                  <a:lnTo>
                    <a:pt x="3512" y="5812"/>
                  </a:lnTo>
                  <a:cubicBezTo>
                    <a:pt x="3900" y="5812"/>
                    <a:pt x="4213" y="5500"/>
                    <a:pt x="4213" y="5116"/>
                  </a:cubicBezTo>
                  <a:lnTo>
                    <a:pt x="4213" y="697"/>
                  </a:lnTo>
                  <a:cubicBezTo>
                    <a:pt x="4213" y="313"/>
                    <a:pt x="3900" y="0"/>
                    <a:pt x="3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" name="Google Shape;1257;p42"/>
          <p:cNvGrpSpPr/>
          <p:nvPr/>
        </p:nvGrpSpPr>
        <p:grpSpPr>
          <a:xfrm>
            <a:off x="2361263" y="4782075"/>
            <a:ext cx="296525" cy="331350"/>
            <a:chOff x="6177700" y="1761900"/>
            <a:chExt cx="296525" cy="331350"/>
          </a:xfrm>
        </p:grpSpPr>
        <p:sp>
          <p:nvSpPr>
            <p:cNvPr id="1258" name="Google Shape;1258;p42"/>
            <p:cNvSpPr/>
            <p:nvPr/>
          </p:nvSpPr>
          <p:spPr>
            <a:xfrm>
              <a:off x="6177700" y="1761900"/>
              <a:ext cx="296525" cy="260350"/>
            </a:xfrm>
            <a:custGeom>
              <a:rect b="b" l="l" r="r" t="t"/>
              <a:pathLst>
                <a:path extrusionOk="0" h="10414" w="11861">
                  <a:moveTo>
                    <a:pt x="5928" y="592"/>
                  </a:moveTo>
                  <a:cubicBezTo>
                    <a:pt x="5995" y="593"/>
                    <a:pt x="6075" y="665"/>
                    <a:pt x="6137" y="777"/>
                  </a:cubicBezTo>
                  <a:lnTo>
                    <a:pt x="11151" y="9459"/>
                  </a:lnTo>
                  <a:cubicBezTo>
                    <a:pt x="11215" y="9573"/>
                    <a:pt x="11236" y="9679"/>
                    <a:pt x="11206" y="9734"/>
                  </a:cubicBezTo>
                  <a:cubicBezTo>
                    <a:pt x="11173" y="9789"/>
                    <a:pt x="11071" y="9822"/>
                    <a:pt x="10940" y="9822"/>
                  </a:cubicBezTo>
                  <a:lnTo>
                    <a:pt x="916" y="9822"/>
                  </a:lnTo>
                  <a:cubicBezTo>
                    <a:pt x="785" y="9822"/>
                    <a:pt x="684" y="9789"/>
                    <a:pt x="655" y="9734"/>
                  </a:cubicBezTo>
                  <a:cubicBezTo>
                    <a:pt x="621" y="9679"/>
                    <a:pt x="642" y="9573"/>
                    <a:pt x="709" y="9459"/>
                  </a:cubicBezTo>
                  <a:lnTo>
                    <a:pt x="5719" y="777"/>
                  </a:lnTo>
                  <a:cubicBezTo>
                    <a:pt x="5786" y="665"/>
                    <a:pt x="5865" y="593"/>
                    <a:pt x="5928" y="592"/>
                  </a:cubicBezTo>
                  <a:close/>
                  <a:moveTo>
                    <a:pt x="5935" y="1"/>
                  </a:moveTo>
                  <a:cubicBezTo>
                    <a:pt x="5652" y="1"/>
                    <a:pt x="5386" y="178"/>
                    <a:pt x="5213" y="482"/>
                  </a:cubicBezTo>
                  <a:lnTo>
                    <a:pt x="199" y="9164"/>
                  </a:lnTo>
                  <a:cubicBezTo>
                    <a:pt x="21" y="9468"/>
                    <a:pt x="0" y="9784"/>
                    <a:pt x="144" y="10029"/>
                  </a:cubicBezTo>
                  <a:cubicBezTo>
                    <a:pt x="287" y="10270"/>
                    <a:pt x="570" y="10413"/>
                    <a:pt x="920" y="10413"/>
                  </a:cubicBezTo>
                  <a:lnTo>
                    <a:pt x="10940" y="10413"/>
                  </a:lnTo>
                  <a:cubicBezTo>
                    <a:pt x="11295" y="10413"/>
                    <a:pt x="11574" y="10270"/>
                    <a:pt x="11717" y="10029"/>
                  </a:cubicBezTo>
                  <a:cubicBezTo>
                    <a:pt x="11861" y="9784"/>
                    <a:pt x="11839" y="9468"/>
                    <a:pt x="11666" y="9164"/>
                  </a:cubicBezTo>
                  <a:lnTo>
                    <a:pt x="6652" y="482"/>
                  </a:lnTo>
                  <a:cubicBezTo>
                    <a:pt x="6479" y="178"/>
                    <a:pt x="6213" y="1"/>
                    <a:pt x="5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2"/>
            <p:cNvSpPr/>
            <p:nvPr/>
          </p:nvSpPr>
          <p:spPr>
            <a:xfrm>
              <a:off x="6178950" y="2078450"/>
              <a:ext cx="294125" cy="14800"/>
            </a:xfrm>
            <a:custGeom>
              <a:rect b="b" l="l" r="r" t="t"/>
              <a:pathLst>
                <a:path extrusionOk="0" h="592" w="11765">
                  <a:moveTo>
                    <a:pt x="296" y="1"/>
                  </a:moveTo>
                  <a:cubicBezTo>
                    <a:pt x="132" y="1"/>
                    <a:pt x="1" y="132"/>
                    <a:pt x="1" y="296"/>
                  </a:cubicBezTo>
                  <a:cubicBezTo>
                    <a:pt x="1" y="461"/>
                    <a:pt x="132" y="592"/>
                    <a:pt x="296" y="592"/>
                  </a:cubicBezTo>
                  <a:lnTo>
                    <a:pt x="11469" y="592"/>
                  </a:lnTo>
                  <a:cubicBezTo>
                    <a:pt x="11633" y="592"/>
                    <a:pt x="11764" y="461"/>
                    <a:pt x="11764" y="296"/>
                  </a:cubicBezTo>
                  <a:cubicBezTo>
                    <a:pt x="11764" y="132"/>
                    <a:pt x="11633" y="1"/>
                    <a:pt x="114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" name="Google Shape;1260;p42"/>
          <p:cNvGrpSpPr/>
          <p:nvPr/>
        </p:nvGrpSpPr>
        <p:grpSpPr>
          <a:xfrm>
            <a:off x="239063" y="2280675"/>
            <a:ext cx="331650" cy="248850"/>
            <a:chOff x="378250" y="2337500"/>
            <a:chExt cx="331650" cy="248850"/>
          </a:xfrm>
        </p:grpSpPr>
        <p:sp>
          <p:nvSpPr>
            <p:cNvPr id="1261" name="Google Shape;1261;p42"/>
            <p:cNvSpPr/>
            <p:nvPr/>
          </p:nvSpPr>
          <p:spPr>
            <a:xfrm>
              <a:off x="378250" y="2571525"/>
              <a:ext cx="64800" cy="14825"/>
            </a:xfrm>
            <a:custGeom>
              <a:rect b="b" l="l" r="r" t="t"/>
              <a:pathLst>
                <a:path extrusionOk="0" h="593" w="2592">
                  <a:moveTo>
                    <a:pt x="293" y="1"/>
                  </a:moveTo>
                  <a:cubicBezTo>
                    <a:pt x="131" y="1"/>
                    <a:pt x="0" y="133"/>
                    <a:pt x="0" y="296"/>
                  </a:cubicBezTo>
                  <a:cubicBezTo>
                    <a:pt x="0" y="460"/>
                    <a:pt x="131" y="592"/>
                    <a:pt x="293" y="592"/>
                  </a:cubicBezTo>
                  <a:cubicBezTo>
                    <a:pt x="298" y="592"/>
                    <a:pt x="303" y="592"/>
                    <a:pt x="308" y="592"/>
                  </a:cubicBezTo>
                  <a:lnTo>
                    <a:pt x="2309" y="592"/>
                  </a:lnTo>
                  <a:cubicBezTo>
                    <a:pt x="2469" y="588"/>
                    <a:pt x="2592" y="457"/>
                    <a:pt x="2592" y="296"/>
                  </a:cubicBezTo>
                  <a:cubicBezTo>
                    <a:pt x="2592" y="140"/>
                    <a:pt x="2469" y="9"/>
                    <a:pt x="2309" y="1"/>
                  </a:cubicBezTo>
                  <a:lnTo>
                    <a:pt x="308" y="1"/>
                  </a:lnTo>
                  <a:cubicBezTo>
                    <a:pt x="303" y="1"/>
                    <a:pt x="298" y="1"/>
                    <a:pt x="2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2"/>
            <p:cNvSpPr/>
            <p:nvPr/>
          </p:nvSpPr>
          <p:spPr>
            <a:xfrm>
              <a:off x="378550" y="2538100"/>
              <a:ext cx="64825" cy="14775"/>
            </a:xfrm>
            <a:custGeom>
              <a:rect b="b" l="l" r="r" t="t"/>
              <a:pathLst>
                <a:path extrusionOk="0" h="591" w="2593">
                  <a:moveTo>
                    <a:pt x="296" y="0"/>
                  </a:moveTo>
                  <a:cubicBezTo>
                    <a:pt x="132" y="0"/>
                    <a:pt x="1" y="135"/>
                    <a:pt x="1" y="295"/>
                  </a:cubicBezTo>
                  <a:cubicBezTo>
                    <a:pt x="1" y="460"/>
                    <a:pt x="132" y="591"/>
                    <a:pt x="296" y="591"/>
                  </a:cubicBezTo>
                  <a:lnTo>
                    <a:pt x="2297" y="591"/>
                  </a:lnTo>
                  <a:cubicBezTo>
                    <a:pt x="2461" y="591"/>
                    <a:pt x="2592" y="460"/>
                    <a:pt x="2592" y="295"/>
                  </a:cubicBezTo>
                  <a:cubicBezTo>
                    <a:pt x="2592" y="135"/>
                    <a:pt x="2461" y="0"/>
                    <a:pt x="2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2"/>
            <p:cNvSpPr/>
            <p:nvPr/>
          </p:nvSpPr>
          <p:spPr>
            <a:xfrm>
              <a:off x="378550" y="2504650"/>
              <a:ext cx="64825" cy="14775"/>
            </a:xfrm>
            <a:custGeom>
              <a:rect b="b" l="l" r="r" t="t"/>
              <a:pathLst>
                <a:path extrusionOk="0" h="591" w="2593">
                  <a:moveTo>
                    <a:pt x="296" y="0"/>
                  </a:moveTo>
                  <a:cubicBezTo>
                    <a:pt x="132" y="0"/>
                    <a:pt x="1" y="135"/>
                    <a:pt x="1" y="296"/>
                  </a:cubicBezTo>
                  <a:cubicBezTo>
                    <a:pt x="1" y="460"/>
                    <a:pt x="132" y="591"/>
                    <a:pt x="296" y="591"/>
                  </a:cubicBezTo>
                  <a:lnTo>
                    <a:pt x="2297" y="591"/>
                  </a:lnTo>
                  <a:cubicBezTo>
                    <a:pt x="2461" y="591"/>
                    <a:pt x="2592" y="460"/>
                    <a:pt x="2592" y="296"/>
                  </a:cubicBezTo>
                  <a:cubicBezTo>
                    <a:pt x="2592" y="135"/>
                    <a:pt x="2461" y="0"/>
                    <a:pt x="2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2"/>
            <p:cNvSpPr/>
            <p:nvPr/>
          </p:nvSpPr>
          <p:spPr>
            <a:xfrm>
              <a:off x="378550" y="2471200"/>
              <a:ext cx="64825" cy="14800"/>
            </a:xfrm>
            <a:custGeom>
              <a:rect b="b" l="l" r="r" t="t"/>
              <a:pathLst>
                <a:path extrusionOk="0" h="592" w="2593">
                  <a:moveTo>
                    <a:pt x="296" y="0"/>
                  </a:moveTo>
                  <a:cubicBezTo>
                    <a:pt x="132" y="0"/>
                    <a:pt x="1" y="135"/>
                    <a:pt x="1" y="296"/>
                  </a:cubicBezTo>
                  <a:cubicBezTo>
                    <a:pt x="1" y="460"/>
                    <a:pt x="132" y="591"/>
                    <a:pt x="296" y="591"/>
                  </a:cubicBezTo>
                  <a:lnTo>
                    <a:pt x="2297" y="591"/>
                  </a:lnTo>
                  <a:cubicBezTo>
                    <a:pt x="2461" y="591"/>
                    <a:pt x="2592" y="460"/>
                    <a:pt x="2592" y="296"/>
                  </a:cubicBezTo>
                  <a:cubicBezTo>
                    <a:pt x="2592" y="135"/>
                    <a:pt x="2461" y="0"/>
                    <a:pt x="2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2"/>
            <p:cNvSpPr/>
            <p:nvPr/>
          </p:nvSpPr>
          <p:spPr>
            <a:xfrm>
              <a:off x="378550" y="2437850"/>
              <a:ext cx="64825" cy="14800"/>
            </a:xfrm>
            <a:custGeom>
              <a:rect b="b" l="l" r="r" t="t"/>
              <a:pathLst>
                <a:path extrusionOk="0" h="592" w="2593">
                  <a:moveTo>
                    <a:pt x="289" y="0"/>
                  </a:moveTo>
                  <a:cubicBezTo>
                    <a:pt x="128" y="0"/>
                    <a:pt x="1" y="134"/>
                    <a:pt x="1" y="296"/>
                  </a:cubicBezTo>
                  <a:cubicBezTo>
                    <a:pt x="1" y="456"/>
                    <a:pt x="132" y="591"/>
                    <a:pt x="296" y="591"/>
                  </a:cubicBezTo>
                  <a:lnTo>
                    <a:pt x="2297" y="591"/>
                  </a:lnTo>
                  <a:cubicBezTo>
                    <a:pt x="2461" y="591"/>
                    <a:pt x="2592" y="456"/>
                    <a:pt x="2592" y="296"/>
                  </a:cubicBezTo>
                  <a:cubicBezTo>
                    <a:pt x="2592" y="134"/>
                    <a:pt x="2465" y="0"/>
                    <a:pt x="2304" y="0"/>
                  </a:cubicBezTo>
                  <a:cubicBezTo>
                    <a:pt x="2302" y="0"/>
                    <a:pt x="2299" y="0"/>
                    <a:pt x="2297" y="0"/>
                  </a:cubicBezTo>
                  <a:lnTo>
                    <a:pt x="296" y="0"/>
                  </a:lnTo>
                  <a:cubicBezTo>
                    <a:pt x="294" y="0"/>
                    <a:pt x="291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2"/>
            <p:cNvSpPr/>
            <p:nvPr/>
          </p:nvSpPr>
          <p:spPr>
            <a:xfrm>
              <a:off x="378550" y="2404400"/>
              <a:ext cx="64825" cy="14800"/>
            </a:xfrm>
            <a:custGeom>
              <a:rect b="b" l="l" r="r" t="t"/>
              <a:pathLst>
                <a:path extrusionOk="0" h="592" w="2593">
                  <a:moveTo>
                    <a:pt x="289" y="0"/>
                  </a:moveTo>
                  <a:cubicBezTo>
                    <a:pt x="128" y="0"/>
                    <a:pt x="1" y="134"/>
                    <a:pt x="1" y="296"/>
                  </a:cubicBezTo>
                  <a:cubicBezTo>
                    <a:pt x="1" y="456"/>
                    <a:pt x="132" y="591"/>
                    <a:pt x="296" y="591"/>
                  </a:cubicBezTo>
                  <a:lnTo>
                    <a:pt x="2297" y="591"/>
                  </a:lnTo>
                  <a:cubicBezTo>
                    <a:pt x="2461" y="591"/>
                    <a:pt x="2592" y="456"/>
                    <a:pt x="2592" y="296"/>
                  </a:cubicBezTo>
                  <a:cubicBezTo>
                    <a:pt x="2592" y="134"/>
                    <a:pt x="2465" y="0"/>
                    <a:pt x="2304" y="0"/>
                  </a:cubicBezTo>
                  <a:cubicBezTo>
                    <a:pt x="2302" y="0"/>
                    <a:pt x="2299" y="0"/>
                    <a:pt x="2297" y="0"/>
                  </a:cubicBezTo>
                  <a:lnTo>
                    <a:pt x="296" y="0"/>
                  </a:lnTo>
                  <a:cubicBezTo>
                    <a:pt x="294" y="0"/>
                    <a:pt x="291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2"/>
            <p:cNvSpPr/>
            <p:nvPr/>
          </p:nvSpPr>
          <p:spPr>
            <a:xfrm>
              <a:off x="378550" y="2370950"/>
              <a:ext cx="64825" cy="14800"/>
            </a:xfrm>
            <a:custGeom>
              <a:rect b="b" l="l" r="r" t="t"/>
              <a:pathLst>
                <a:path extrusionOk="0" h="592" w="2593">
                  <a:moveTo>
                    <a:pt x="289" y="0"/>
                  </a:moveTo>
                  <a:cubicBezTo>
                    <a:pt x="128" y="0"/>
                    <a:pt x="1" y="134"/>
                    <a:pt x="1" y="296"/>
                  </a:cubicBezTo>
                  <a:cubicBezTo>
                    <a:pt x="1" y="456"/>
                    <a:pt x="132" y="591"/>
                    <a:pt x="296" y="591"/>
                  </a:cubicBezTo>
                  <a:lnTo>
                    <a:pt x="2297" y="591"/>
                  </a:lnTo>
                  <a:cubicBezTo>
                    <a:pt x="2461" y="587"/>
                    <a:pt x="2592" y="456"/>
                    <a:pt x="2592" y="296"/>
                  </a:cubicBezTo>
                  <a:cubicBezTo>
                    <a:pt x="2592" y="131"/>
                    <a:pt x="2461" y="1"/>
                    <a:pt x="2297" y="1"/>
                  </a:cubicBezTo>
                  <a:lnTo>
                    <a:pt x="296" y="1"/>
                  </a:lnTo>
                  <a:cubicBezTo>
                    <a:pt x="294" y="0"/>
                    <a:pt x="291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2"/>
            <p:cNvSpPr/>
            <p:nvPr/>
          </p:nvSpPr>
          <p:spPr>
            <a:xfrm>
              <a:off x="378550" y="2337500"/>
              <a:ext cx="64825" cy="14800"/>
            </a:xfrm>
            <a:custGeom>
              <a:rect b="b" l="l" r="r" t="t"/>
              <a:pathLst>
                <a:path extrusionOk="0" h="592" w="2593">
                  <a:moveTo>
                    <a:pt x="296" y="1"/>
                  </a:moveTo>
                  <a:cubicBezTo>
                    <a:pt x="132" y="1"/>
                    <a:pt x="1" y="131"/>
                    <a:pt x="1" y="296"/>
                  </a:cubicBezTo>
                  <a:cubicBezTo>
                    <a:pt x="1" y="456"/>
                    <a:pt x="132" y="591"/>
                    <a:pt x="296" y="591"/>
                  </a:cubicBezTo>
                  <a:lnTo>
                    <a:pt x="2297" y="591"/>
                  </a:lnTo>
                  <a:cubicBezTo>
                    <a:pt x="2461" y="591"/>
                    <a:pt x="2592" y="456"/>
                    <a:pt x="2592" y="296"/>
                  </a:cubicBezTo>
                  <a:cubicBezTo>
                    <a:pt x="2592" y="131"/>
                    <a:pt x="2461" y="1"/>
                    <a:pt x="2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2"/>
            <p:cNvSpPr/>
            <p:nvPr/>
          </p:nvSpPr>
          <p:spPr>
            <a:xfrm>
              <a:off x="465300" y="2571525"/>
              <a:ext cx="66600" cy="14800"/>
            </a:xfrm>
            <a:custGeom>
              <a:rect b="b" l="l" r="r" t="t"/>
              <a:pathLst>
                <a:path extrusionOk="0" h="592" w="2664">
                  <a:moveTo>
                    <a:pt x="380" y="1"/>
                  </a:moveTo>
                  <a:cubicBezTo>
                    <a:pt x="0" y="18"/>
                    <a:pt x="0" y="575"/>
                    <a:pt x="380" y="592"/>
                  </a:cubicBezTo>
                  <a:lnTo>
                    <a:pt x="2381" y="592"/>
                  </a:lnTo>
                  <a:cubicBezTo>
                    <a:pt x="2537" y="588"/>
                    <a:pt x="2663" y="457"/>
                    <a:pt x="2663" y="296"/>
                  </a:cubicBezTo>
                  <a:cubicBezTo>
                    <a:pt x="2663" y="140"/>
                    <a:pt x="2537" y="9"/>
                    <a:pt x="2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2"/>
            <p:cNvSpPr/>
            <p:nvPr/>
          </p:nvSpPr>
          <p:spPr>
            <a:xfrm>
              <a:off x="467400" y="2538100"/>
              <a:ext cx="64825" cy="14775"/>
            </a:xfrm>
            <a:custGeom>
              <a:rect b="b" l="l" r="r" t="t"/>
              <a:pathLst>
                <a:path extrusionOk="0" h="591" w="2593">
                  <a:moveTo>
                    <a:pt x="296" y="0"/>
                  </a:moveTo>
                  <a:cubicBezTo>
                    <a:pt x="131" y="0"/>
                    <a:pt x="1" y="135"/>
                    <a:pt x="1" y="295"/>
                  </a:cubicBezTo>
                  <a:cubicBezTo>
                    <a:pt x="1" y="460"/>
                    <a:pt x="131" y="591"/>
                    <a:pt x="296" y="591"/>
                  </a:cubicBezTo>
                  <a:lnTo>
                    <a:pt x="2297" y="591"/>
                  </a:lnTo>
                  <a:cubicBezTo>
                    <a:pt x="2457" y="591"/>
                    <a:pt x="2592" y="460"/>
                    <a:pt x="2592" y="295"/>
                  </a:cubicBezTo>
                  <a:cubicBezTo>
                    <a:pt x="2592" y="135"/>
                    <a:pt x="2457" y="0"/>
                    <a:pt x="2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2"/>
            <p:cNvSpPr/>
            <p:nvPr/>
          </p:nvSpPr>
          <p:spPr>
            <a:xfrm>
              <a:off x="467400" y="2504650"/>
              <a:ext cx="64825" cy="14775"/>
            </a:xfrm>
            <a:custGeom>
              <a:rect b="b" l="l" r="r" t="t"/>
              <a:pathLst>
                <a:path extrusionOk="0" h="591" w="2593">
                  <a:moveTo>
                    <a:pt x="296" y="0"/>
                  </a:moveTo>
                  <a:cubicBezTo>
                    <a:pt x="131" y="0"/>
                    <a:pt x="1" y="135"/>
                    <a:pt x="1" y="296"/>
                  </a:cubicBezTo>
                  <a:cubicBezTo>
                    <a:pt x="1" y="460"/>
                    <a:pt x="131" y="591"/>
                    <a:pt x="296" y="591"/>
                  </a:cubicBezTo>
                  <a:lnTo>
                    <a:pt x="2297" y="591"/>
                  </a:lnTo>
                  <a:cubicBezTo>
                    <a:pt x="2457" y="591"/>
                    <a:pt x="2592" y="460"/>
                    <a:pt x="2592" y="296"/>
                  </a:cubicBezTo>
                  <a:cubicBezTo>
                    <a:pt x="2592" y="135"/>
                    <a:pt x="2457" y="0"/>
                    <a:pt x="2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2"/>
            <p:cNvSpPr/>
            <p:nvPr/>
          </p:nvSpPr>
          <p:spPr>
            <a:xfrm>
              <a:off x="467400" y="2471200"/>
              <a:ext cx="64825" cy="14800"/>
            </a:xfrm>
            <a:custGeom>
              <a:rect b="b" l="l" r="r" t="t"/>
              <a:pathLst>
                <a:path extrusionOk="0" h="592" w="2593">
                  <a:moveTo>
                    <a:pt x="296" y="0"/>
                  </a:moveTo>
                  <a:cubicBezTo>
                    <a:pt x="131" y="0"/>
                    <a:pt x="1" y="135"/>
                    <a:pt x="1" y="296"/>
                  </a:cubicBezTo>
                  <a:cubicBezTo>
                    <a:pt x="1" y="460"/>
                    <a:pt x="131" y="591"/>
                    <a:pt x="296" y="591"/>
                  </a:cubicBezTo>
                  <a:lnTo>
                    <a:pt x="2297" y="591"/>
                  </a:lnTo>
                  <a:cubicBezTo>
                    <a:pt x="2457" y="591"/>
                    <a:pt x="2592" y="460"/>
                    <a:pt x="2592" y="296"/>
                  </a:cubicBezTo>
                  <a:cubicBezTo>
                    <a:pt x="2592" y="135"/>
                    <a:pt x="2457" y="0"/>
                    <a:pt x="2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2"/>
            <p:cNvSpPr/>
            <p:nvPr/>
          </p:nvSpPr>
          <p:spPr>
            <a:xfrm>
              <a:off x="467400" y="2437850"/>
              <a:ext cx="64825" cy="14800"/>
            </a:xfrm>
            <a:custGeom>
              <a:rect b="b" l="l" r="r" t="t"/>
              <a:pathLst>
                <a:path extrusionOk="0" h="592" w="2593">
                  <a:moveTo>
                    <a:pt x="2304" y="0"/>
                  </a:moveTo>
                  <a:cubicBezTo>
                    <a:pt x="2302" y="0"/>
                    <a:pt x="2299" y="0"/>
                    <a:pt x="2297" y="0"/>
                  </a:cubicBezTo>
                  <a:lnTo>
                    <a:pt x="296" y="0"/>
                  </a:lnTo>
                  <a:cubicBezTo>
                    <a:pt x="131" y="0"/>
                    <a:pt x="1" y="131"/>
                    <a:pt x="1" y="296"/>
                  </a:cubicBezTo>
                  <a:cubicBezTo>
                    <a:pt x="1" y="456"/>
                    <a:pt x="131" y="587"/>
                    <a:pt x="296" y="591"/>
                  </a:cubicBezTo>
                  <a:lnTo>
                    <a:pt x="2297" y="591"/>
                  </a:lnTo>
                  <a:cubicBezTo>
                    <a:pt x="2457" y="591"/>
                    <a:pt x="2592" y="456"/>
                    <a:pt x="2592" y="296"/>
                  </a:cubicBezTo>
                  <a:cubicBezTo>
                    <a:pt x="2592" y="134"/>
                    <a:pt x="2461" y="0"/>
                    <a:pt x="2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2"/>
            <p:cNvSpPr/>
            <p:nvPr/>
          </p:nvSpPr>
          <p:spPr>
            <a:xfrm>
              <a:off x="554250" y="2571525"/>
              <a:ext cx="67125" cy="14825"/>
            </a:xfrm>
            <a:custGeom>
              <a:rect b="b" l="l" r="r" t="t"/>
              <a:pathLst>
                <a:path extrusionOk="0" h="593" w="2685">
                  <a:moveTo>
                    <a:pt x="2391" y="1"/>
                  </a:moveTo>
                  <a:cubicBezTo>
                    <a:pt x="2387" y="1"/>
                    <a:pt x="2382" y="1"/>
                    <a:pt x="2376" y="1"/>
                  </a:cubicBezTo>
                  <a:lnTo>
                    <a:pt x="376" y="1"/>
                  </a:lnTo>
                  <a:cubicBezTo>
                    <a:pt x="0" y="18"/>
                    <a:pt x="0" y="575"/>
                    <a:pt x="376" y="592"/>
                  </a:cubicBezTo>
                  <a:lnTo>
                    <a:pt x="2376" y="592"/>
                  </a:lnTo>
                  <a:cubicBezTo>
                    <a:pt x="2382" y="592"/>
                    <a:pt x="2387" y="592"/>
                    <a:pt x="2391" y="592"/>
                  </a:cubicBezTo>
                  <a:cubicBezTo>
                    <a:pt x="2553" y="592"/>
                    <a:pt x="2685" y="460"/>
                    <a:pt x="2685" y="296"/>
                  </a:cubicBezTo>
                  <a:cubicBezTo>
                    <a:pt x="2685" y="133"/>
                    <a:pt x="2553" y="1"/>
                    <a:pt x="23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2"/>
            <p:cNvSpPr/>
            <p:nvPr/>
          </p:nvSpPr>
          <p:spPr>
            <a:xfrm>
              <a:off x="556250" y="2538100"/>
              <a:ext cx="64800" cy="14775"/>
            </a:xfrm>
            <a:custGeom>
              <a:rect b="b" l="l" r="r" t="t"/>
              <a:pathLst>
                <a:path extrusionOk="0" h="591" w="2592">
                  <a:moveTo>
                    <a:pt x="296" y="0"/>
                  </a:moveTo>
                  <a:cubicBezTo>
                    <a:pt x="131" y="0"/>
                    <a:pt x="0" y="135"/>
                    <a:pt x="0" y="295"/>
                  </a:cubicBezTo>
                  <a:cubicBezTo>
                    <a:pt x="0" y="460"/>
                    <a:pt x="131" y="591"/>
                    <a:pt x="296" y="591"/>
                  </a:cubicBezTo>
                  <a:lnTo>
                    <a:pt x="2296" y="591"/>
                  </a:lnTo>
                  <a:cubicBezTo>
                    <a:pt x="2457" y="591"/>
                    <a:pt x="2592" y="460"/>
                    <a:pt x="2592" y="295"/>
                  </a:cubicBezTo>
                  <a:cubicBezTo>
                    <a:pt x="2592" y="135"/>
                    <a:pt x="2457" y="0"/>
                    <a:pt x="2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2"/>
            <p:cNvSpPr/>
            <p:nvPr/>
          </p:nvSpPr>
          <p:spPr>
            <a:xfrm>
              <a:off x="643100" y="2571525"/>
              <a:ext cx="66500" cy="14800"/>
            </a:xfrm>
            <a:custGeom>
              <a:rect b="b" l="l" r="r" t="t"/>
              <a:pathLst>
                <a:path extrusionOk="0" h="592" w="2660">
                  <a:moveTo>
                    <a:pt x="376" y="1"/>
                  </a:moveTo>
                  <a:cubicBezTo>
                    <a:pt x="0" y="18"/>
                    <a:pt x="0" y="575"/>
                    <a:pt x="376" y="592"/>
                  </a:cubicBezTo>
                  <a:lnTo>
                    <a:pt x="2376" y="592"/>
                  </a:lnTo>
                  <a:cubicBezTo>
                    <a:pt x="2537" y="588"/>
                    <a:pt x="2659" y="457"/>
                    <a:pt x="2659" y="296"/>
                  </a:cubicBezTo>
                  <a:cubicBezTo>
                    <a:pt x="2659" y="140"/>
                    <a:pt x="2537" y="9"/>
                    <a:pt x="2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2"/>
            <p:cNvSpPr/>
            <p:nvPr/>
          </p:nvSpPr>
          <p:spPr>
            <a:xfrm>
              <a:off x="645100" y="2538100"/>
              <a:ext cx="64800" cy="14775"/>
            </a:xfrm>
            <a:custGeom>
              <a:rect b="b" l="l" r="r" t="t"/>
              <a:pathLst>
                <a:path extrusionOk="0" h="591" w="2592">
                  <a:moveTo>
                    <a:pt x="296" y="0"/>
                  </a:moveTo>
                  <a:cubicBezTo>
                    <a:pt x="135" y="0"/>
                    <a:pt x="0" y="135"/>
                    <a:pt x="0" y="295"/>
                  </a:cubicBezTo>
                  <a:cubicBezTo>
                    <a:pt x="0" y="460"/>
                    <a:pt x="135" y="591"/>
                    <a:pt x="296" y="591"/>
                  </a:cubicBezTo>
                  <a:lnTo>
                    <a:pt x="2296" y="591"/>
                  </a:lnTo>
                  <a:cubicBezTo>
                    <a:pt x="2461" y="591"/>
                    <a:pt x="2592" y="460"/>
                    <a:pt x="2592" y="295"/>
                  </a:cubicBezTo>
                  <a:cubicBezTo>
                    <a:pt x="2592" y="135"/>
                    <a:pt x="2461" y="0"/>
                    <a:pt x="2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645100" y="2504650"/>
              <a:ext cx="64800" cy="14775"/>
            </a:xfrm>
            <a:custGeom>
              <a:rect b="b" l="l" r="r" t="t"/>
              <a:pathLst>
                <a:path extrusionOk="0" h="591" w="2592">
                  <a:moveTo>
                    <a:pt x="296" y="0"/>
                  </a:moveTo>
                  <a:cubicBezTo>
                    <a:pt x="135" y="0"/>
                    <a:pt x="0" y="135"/>
                    <a:pt x="0" y="296"/>
                  </a:cubicBezTo>
                  <a:cubicBezTo>
                    <a:pt x="0" y="460"/>
                    <a:pt x="135" y="591"/>
                    <a:pt x="296" y="591"/>
                  </a:cubicBezTo>
                  <a:lnTo>
                    <a:pt x="2296" y="591"/>
                  </a:lnTo>
                  <a:cubicBezTo>
                    <a:pt x="2461" y="591"/>
                    <a:pt x="2592" y="460"/>
                    <a:pt x="2592" y="296"/>
                  </a:cubicBezTo>
                  <a:cubicBezTo>
                    <a:pt x="2592" y="135"/>
                    <a:pt x="2461" y="0"/>
                    <a:pt x="2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2"/>
            <p:cNvSpPr/>
            <p:nvPr/>
          </p:nvSpPr>
          <p:spPr>
            <a:xfrm>
              <a:off x="645100" y="2471200"/>
              <a:ext cx="64800" cy="14800"/>
            </a:xfrm>
            <a:custGeom>
              <a:rect b="b" l="l" r="r" t="t"/>
              <a:pathLst>
                <a:path extrusionOk="0" h="592" w="2592">
                  <a:moveTo>
                    <a:pt x="296" y="0"/>
                  </a:moveTo>
                  <a:cubicBezTo>
                    <a:pt x="135" y="0"/>
                    <a:pt x="0" y="135"/>
                    <a:pt x="0" y="296"/>
                  </a:cubicBezTo>
                  <a:cubicBezTo>
                    <a:pt x="0" y="460"/>
                    <a:pt x="135" y="591"/>
                    <a:pt x="296" y="591"/>
                  </a:cubicBezTo>
                  <a:lnTo>
                    <a:pt x="2296" y="591"/>
                  </a:lnTo>
                  <a:cubicBezTo>
                    <a:pt x="2461" y="591"/>
                    <a:pt x="2592" y="460"/>
                    <a:pt x="2592" y="296"/>
                  </a:cubicBezTo>
                  <a:cubicBezTo>
                    <a:pt x="2592" y="135"/>
                    <a:pt x="2461" y="0"/>
                    <a:pt x="2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645100" y="2437850"/>
              <a:ext cx="64800" cy="14800"/>
            </a:xfrm>
            <a:custGeom>
              <a:rect b="b" l="l" r="r" t="t"/>
              <a:pathLst>
                <a:path extrusionOk="0" h="592" w="2592">
                  <a:moveTo>
                    <a:pt x="296" y="0"/>
                  </a:moveTo>
                  <a:cubicBezTo>
                    <a:pt x="135" y="0"/>
                    <a:pt x="0" y="131"/>
                    <a:pt x="0" y="296"/>
                  </a:cubicBezTo>
                  <a:cubicBezTo>
                    <a:pt x="0" y="456"/>
                    <a:pt x="135" y="587"/>
                    <a:pt x="296" y="591"/>
                  </a:cubicBezTo>
                  <a:lnTo>
                    <a:pt x="2296" y="591"/>
                  </a:lnTo>
                  <a:cubicBezTo>
                    <a:pt x="2461" y="587"/>
                    <a:pt x="2592" y="456"/>
                    <a:pt x="2592" y="296"/>
                  </a:cubicBezTo>
                  <a:cubicBezTo>
                    <a:pt x="2592" y="131"/>
                    <a:pt x="2461" y="0"/>
                    <a:pt x="2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2"/>
            <p:cNvSpPr/>
            <p:nvPr/>
          </p:nvSpPr>
          <p:spPr>
            <a:xfrm>
              <a:off x="645100" y="2404400"/>
              <a:ext cx="64800" cy="14800"/>
            </a:xfrm>
            <a:custGeom>
              <a:rect b="b" l="l" r="r" t="t"/>
              <a:pathLst>
                <a:path extrusionOk="0" h="592" w="2592">
                  <a:moveTo>
                    <a:pt x="288" y="0"/>
                  </a:moveTo>
                  <a:cubicBezTo>
                    <a:pt x="131" y="0"/>
                    <a:pt x="0" y="134"/>
                    <a:pt x="0" y="296"/>
                  </a:cubicBezTo>
                  <a:cubicBezTo>
                    <a:pt x="0" y="456"/>
                    <a:pt x="135" y="591"/>
                    <a:pt x="296" y="591"/>
                  </a:cubicBezTo>
                  <a:lnTo>
                    <a:pt x="2296" y="591"/>
                  </a:lnTo>
                  <a:cubicBezTo>
                    <a:pt x="2461" y="587"/>
                    <a:pt x="2592" y="456"/>
                    <a:pt x="2592" y="296"/>
                  </a:cubicBezTo>
                  <a:cubicBezTo>
                    <a:pt x="2592" y="131"/>
                    <a:pt x="2461" y="0"/>
                    <a:pt x="2296" y="0"/>
                  </a:cubicBezTo>
                  <a:lnTo>
                    <a:pt x="296" y="0"/>
                  </a:lnTo>
                  <a:cubicBezTo>
                    <a:pt x="293" y="0"/>
                    <a:pt x="291" y="0"/>
                    <a:pt x="2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2"/>
            <p:cNvSpPr/>
            <p:nvPr/>
          </p:nvSpPr>
          <p:spPr>
            <a:xfrm>
              <a:off x="645100" y="2370950"/>
              <a:ext cx="64800" cy="14800"/>
            </a:xfrm>
            <a:custGeom>
              <a:rect b="b" l="l" r="r" t="t"/>
              <a:pathLst>
                <a:path extrusionOk="0" h="592" w="2592">
                  <a:moveTo>
                    <a:pt x="296" y="1"/>
                  </a:moveTo>
                  <a:cubicBezTo>
                    <a:pt x="135" y="1"/>
                    <a:pt x="0" y="131"/>
                    <a:pt x="0" y="296"/>
                  </a:cubicBezTo>
                  <a:cubicBezTo>
                    <a:pt x="0" y="456"/>
                    <a:pt x="135" y="587"/>
                    <a:pt x="296" y="591"/>
                  </a:cubicBezTo>
                  <a:lnTo>
                    <a:pt x="2296" y="591"/>
                  </a:lnTo>
                  <a:cubicBezTo>
                    <a:pt x="2461" y="587"/>
                    <a:pt x="2592" y="456"/>
                    <a:pt x="2592" y="296"/>
                  </a:cubicBezTo>
                  <a:cubicBezTo>
                    <a:pt x="2592" y="131"/>
                    <a:pt x="2461" y="1"/>
                    <a:pt x="2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645100" y="2337500"/>
              <a:ext cx="64800" cy="14800"/>
            </a:xfrm>
            <a:custGeom>
              <a:rect b="b" l="l" r="r" t="t"/>
              <a:pathLst>
                <a:path extrusionOk="0" h="592" w="2592">
                  <a:moveTo>
                    <a:pt x="296" y="1"/>
                  </a:moveTo>
                  <a:cubicBezTo>
                    <a:pt x="135" y="1"/>
                    <a:pt x="0" y="131"/>
                    <a:pt x="0" y="296"/>
                  </a:cubicBezTo>
                  <a:cubicBezTo>
                    <a:pt x="0" y="456"/>
                    <a:pt x="135" y="591"/>
                    <a:pt x="296" y="591"/>
                  </a:cubicBezTo>
                  <a:lnTo>
                    <a:pt x="2296" y="591"/>
                  </a:lnTo>
                  <a:cubicBezTo>
                    <a:pt x="2461" y="591"/>
                    <a:pt x="2592" y="456"/>
                    <a:pt x="2592" y="296"/>
                  </a:cubicBezTo>
                  <a:cubicBezTo>
                    <a:pt x="2592" y="131"/>
                    <a:pt x="2461" y="1"/>
                    <a:pt x="2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4" name="Google Shape;1284;p42"/>
          <p:cNvSpPr/>
          <p:nvPr/>
        </p:nvSpPr>
        <p:spPr>
          <a:xfrm>
            <a:off x="830638" y="2307650"/>
            <a:ext cx="331350" cy="194900"/>
          </a:xfrm>
          <a:custGeom>
            <a:rect b="b" l="l" r="r" t="t"/>
            <a:pathLst>
              <a:path extrusionOk="0" h="7796" w="13254">
                <a:moveTo>
                  <a:pt x="600" y="595"/>
                </a:moveTo>
                <a:cubicBezTo>
                  <a:pt x="625" y="600"/>
                  <a:pt x="646" y="608"/>
                  <a:pt x="667" y="621"/>
                </a:cubicBezTo>
                <a:lnTo>
                  <a:pt x="6264" y="3854"/>
                </a:lnTo>
                <a:cubicBezTo>
                  <a:pt x="6285" y="3866"/>
                  <a:pt x="6306" y="3879"/>
                  <a:pt x="6323" y="3896"/>
                </a:cubicBezTo>
                <a:cubicBezTo>
                  <a:pt x="6306" y="3917"/>
                  <a:pt x="6285" y="3930"/>
                  <a:pt x="6264" y="3942"/>
                </a:cubicBezTo>
                <a:lnTo>
                  <a:pt x="667" y="7171"/>
                </a:lnTo>
                <a:cubicBezTo>
                  <a:pt x="646" y="7184"/>
                  <a:pt x="625" y="7197"/>
                  <a:pt x="600" y="7201"/>
                </a:cubicBezTo>
                <a:cubicBezTo>
                  <a:pt x="591" y="7180"/>
                  <a:pt x="591" y="7154"/>
                  <a:pt x="591" y="7129"/>
                </a:cubicBezTo>
                <a:lnTo>
                  <a:pt x="591" y="667"/>
                </a:lnTo>
                <a:cubicBezTo>
                  <a:pt x="591" y="642"/>
                  <a:pt x="591" y="617"/>
                  <a:pt x="600" y="595"/>
                </a:cubicBezTo>
                <a:close/>
                <a:moveTo>
                  <a:pt x="6931" y="595"/>
                </a:moveTo>
                <a:cubicBezTo>
                  <a:pt x="6956" y="600"/>
                  <a:pt x="6977" y="608"/>
                  <a:pt x="6998" y="621"/>
                </a:cubicBezTo>
                <a:lnTo>
                  <a:pt x="12595" y="3854"/>
                </a:lnTo>
                <a:cubicBezTo>
                  <a:pt x="12616" y="3866"/>
                  <a:pt x="12637" y="3879"/>
                  <a:pt x="12654" y="3896"/>
                </a:cubicBezTo>
                <a:cubicBezTo>
                  <a:pt x="12637" y="3913"/>
                  <a:pt x="12616" y="3930"/>
                  <a:pt x="12595" y="3942"/>
                </a:cubicBezTo>
                <a:lnTo>
                  <a:pt x="6998" y="7171"/>
                </a:lnTo>
                <a:cubicBezTo>
                  <a:pt x="6977" y="7184"/>
                  <a:pt x="6956" y="7197"/>
                  <a:pt x="6931" y="7201"/>
                </a:cubicBezTo>
                <a:cubicBezTo>
                  <a:pt x="6922" y="7180"/>
                  <a:pt x="6922" y="7154"/>
                  <a:pt x="6922" y="7129"/>
                </a:cubicBezTo>
                <a:lnTo>
                  <a:pt x="6922" y="667"/>
                </a:lnTo>
                <a:cubicBezTo>
                  <a:pt x="6922" y="642"/>
                  <a:pt x="6922" y="617"/>
                  <a:pt x="6931" y="595"/>
                </a:cubicBezTo>
                <a:close/>
                <a:moveTo>
                  <a:pt x="583" y="0"/>
                </a:moveTo>
                <a:cubicBezTo>
                  <a:pt x="241" y="0"/>
                  <a:pt x="0" y="275"/>
                  <a:pt x="0" y="667"/>
                </a:cubicBezTo>
                <a:lnTo>
                  <a:pt x="0" y="7129"/>
                </a:lnTo>
                <a:cubicBezTo>
                  <a:pt x="0" y="7522"/>
                  <a:pt x="241" y="7796"/>
                  <a:pt x="583" y="7796"/>
                </a:cubicBezTo>
                <a:cubicBezTo>
                  <a:pt x="718" y="7792"/>
                  <a:pt x="849" y="7754"/>
                  <a:pt x="963" y="7686"/>
                </a:cubicBezTo>
                <a:lnTo>
                  <a:pt x="6331" y="4584"/>
                </a:lnTo>
                <a:lnTo>
                  <a:pt x="6331" y="7129"/>
                </a:lnTo>
                <a:cubicBezTo>
                  <a:pt x="6331" y="7522"/>
                  <a:pt x="6572" y="7796"/>
                  <a:pt x="6914" y="7796"/>
                </a:cubicBezTo>
                <a:cubicBezTo>
                  <a:pt x="7049" y="7792"/>
                  <a:pt x="7180" y="7754"/>
                  <a:pt x="7294" y="7686"/>
                </a:cubicBezTo>
                <a:lnTo>
                  <a:pt x="12890" y="4453"/>
                </a:lnTo>
                <a:cubicBezTo>
                  <a:pt x="13123" y="4322"/>
                  <a:pt x="13253" y="4120"/>
                  <a:pt x="13253" y="3896"/>
                </a:cubicBezTo>
                <a:cubicBezTo>
                  <a:pt x="13253" y="3677"/>
                  <a:pt x="13123" y="3474"/>
                  <a:pt x="12890" y="3343"/>
                </a:cubicBezTo>
                <a:lnTo>
                  <a:pt x="7294" y="110"/>
                </a:lnTo>
                <a:cubicBezTo>
                  <a:pt x="7180" y="43"/>
                  <a:pt x="7049" y="5"/>
                  <a:pt x="6914" y="0"/>
                </a:cubicBezTo>
                <a:cubicBezTo>
                  <a:pt x="6572" y="0"/>
                  <a:pt x="6331" y="275"/>
                  <a:pt x="6331" y="667"/>
                </a:cubicBezTo>
                <a:lnTo>
                  <a:pt x="6331" y="3208"/>
                </a:lnTo>
                <a:lnTo>
                  <a:pt x="963" y="110"/>
                </a:lnTo>
                <a:cubicBezTo>
                  <a:pt x="849" y="43"/>
                  <a:pt x="718" y="5"/>
                  <a:pt x="5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5" name="Google Shape;1285;p42"/>
          <p:cNvGrpSpPr/>
          <p:nvPr/>
        </p:nvGrpSpPr>
        <p:grpSpPr>
          <a:xfrm>
            <a:off x="1428913" y="2249738"/>
            <a:ext cx="331350" cy="257175"/>
            <a:chOff x="1492500" y="2337075"/>
            <a:chExt cx="331350" cy="257175"/>
          </a:xfrm>
        </p:grpSpPr>
        <p:sp>
          <p:nvSpPr>
            <p:cNvPr id="1286" name="Google Shape;1286;p42"/>
            <p:cNvSpPr/>
            <p:nvPr/>
          </p:nvSpPr>
          <p:spPr>
            <a:xfrm>
              <a:off x="1601500" y="2464450"/>
              <a:ext cx="13000" cy="11050"/>
            </a:xfrm>
            <a:custGeom>
              <a:rect b="b" l="l" r="r" t="t"/>
              <a:pathLst>
                <a:path extrusionOk="0" h="442" w="520">
                  <a:moveTo>
                    <a:pt x="296" y="0"/>
                  </a:moveTo>
                  <a:cubicBezTo>
                    <a:pt x="102" y="0"/>
                    <a:pt x="1" y="236"/>
                    <a:pt x="140" y="376"/>
                  </a:cubicBezTo>
                  <a:cubicBezTo>
                    <a:pt x="185" y="421"/>
                    <a:pt x="241" y="441"/>
                    <a:pt x="296" y="441"/>
                  </a:cubicBezTo>
                  <a:cubicBezTo>
                    <a:pt x="410" y="441"/>
                    <a:pt x="520" y="353"/>
                    <a:pt x="520" y="219"/>
                  </a:cubicBezTo>
                  <a:cubicBezTo>
                    <a:pt x="516" y="97"/>
                    <a:pt x="419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2"/>
            <p:cNvSpPr/>
            <p:nvPr/>
          </p:nvSpPr>
          <p:spPr>
            <a:xfrm>
              <a:off x="1566050" y="2430150"/>
              <a:ext cx="82650" cy="79575"/>
            </a:xfrm>
            <a:custGeom>
              <a:rect b="b" l="l" r="r" t="t"/>
              <a:pathLst>
                <a:path extrusionOk="0" h="3183" w="3306">
                  <a:moveTo>
                    <a:pt x="1709" y="586"/>
                  </a:moveTo>
                  <a:cubicBezTo>
                    <a:pt x="2224" y="586"/>
                    <a:pt x="2719" y="986"/>
                    <a:pt x="2719" y="1591"/>
                  </a:cubicBezTo>
                  <a:cubicBezTo>
                    <a:pt x="2719" y="2144"/>
                    <a:pt x="2267" y="2592"/>
                    <a:pt x="1714" y="2592"/>
                  </a:cubicBezTo>
                  <a:cubicBezTo>
                    <a:pt x="824" y="2592"/>
                    <a:pt x="376" y="1511"/>
                    <a:pt x="1005" y="882"/>
                  </a:cubicBezTo>
                  <a:cubicBezTo>
                    <a:pt x="1210" y="678"/>
                    <a:pt x="1462" y="586"/>
                    <a:pt x="1709" y="586"/>
                  </a:cubicBezTo>
                  <a:close/>
                  <a:moveTo>
                    <a:pt x="1714" y="0"/>
                  </a:moveTo>
                  <a:cubicBezTo>
                    <a:pt x="1073" y="0"/>
                    <a:pt x="490" y="389"/>
                    <a:pt x="245" y="984"/>
                  </a:cubicBezTo>
                  <a:cubicBezTo>
                    <a:pt x="1" y="1579"/>
                    <a:pt x="136" y="2263"/>
                    <a:pt x="591" y="2718"/>
                  </a:cubicBezTo>
                  <a:cubicBezTo>
                    <a:pt x="896" y="3020"/>
                    <a:pt x="1303" y="3183"/>
                    <a:pt x="1717" y="3183"/>
                  </a:cubicBezTo>
                  <a:cubicBezTo>
                    <a:pt x="1922" y="3183"/>
                    <a:pt x="2129" y="3143"/>
                    <a:pt x="2326" y="3060"/>
                  </a:cubicBezTo>
                  <a:cubicBezTo>
                    <a:pt x="2917" y="2815"/>
                    <a:pt x="3305" y="2233"/>
                    <a:pt x="3305" y="1591"/>
                  </a:cubicBezTo>
                  <a:cubicBezTo>
                    <a:pt x="3305" y="714"/>
                    <a:pt x="2592" y="0"/>
                    <a:pt x="1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2"/>
            <p:cNvSpPr/>
            <p:nvPr/>
          </p:nvSpPr>
          <p:spPr>
            <a:xfrm>
              <a:off x="1539150" y="2435825"/>
              <a:ext cx="32800" cy="68350"/>
            </a:xfrm>
            <a:custGeom>
              <a:rect b="b" l="l" r="r" t="t"/>
              <a:pathLst>
                <a:path extrusionOk="0" h="2734" w="1312">
                  <a:moveTo>
                    <a:pt x="889" y="1"/>
                  </a:moveTo>
                  <a:cubicBezTo>
                    <a:pt x="813" y="1"/>
                    <a:pt x="737" y="30"/>
                    <a:pt x="680" y="90"/>
                  </a:cubicBezTo>
                  <a:cubicBezTo>
                    <a:pt x="0" y="803"/>
                    <a:pt x="0" y="1926"/>
                    <a:pt x="680" y="2639"/>
                  </a:cubicBezTo>
                  <a:cubicBezTo>
                    <a:pt x="745" y="2706"/>
                    <a:pt x="818" y="2734"/>
                    <a:pt x="888" y="2734"/>
                  </a:cubicBezTo>
                  <a:cubicBezTo>
                    <a:pt x="1115" y="2734"/>
                    <a:pt x="1311" y="2442"/>
                    <a:pt x="1102" y="2226"/>
                  </a:cubicBezTo>
                  <a:cubicBezTo>
                    <a:pt x="650" y="1740"/>
                    <a:pt x="650" y="989"/>
                    <a:pt x="1102" y="503"/>
                  </a:cubicBezTo>
                  <a:cubicBezTo>
                    <a:pt x="1216" y="390"/>
                    <a:pt x="1212" y="200"/>
                    <a:pt x="1098" y="86"/>
                  </a:cubicBezTo>
                  <a:cubicBezTo>
                    <a:pt x="1039" y="29"/>
                    <a:pt x="964" y="1"/>
                    <a:pt x="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2"/>
            <p:cNvSpPr/>
            <p:nvPr/>
          </p:nvSpPr>
          <p:spPr>
            <a:xfrm>
              <a:off x="1492500" y="2337075"/>
              <a:ext cx="331350" cy="257175"/>
            </a:xfrm>
            <a:custGeom>
              <a:rect b="b" l="l" r="r" t="t"/>
              <a:pathLst>
                <a:path extrusionOk="0" h="10287" w="13254">
                  <a:moveTo>
                    <a:pt x="12211" y="592"/>
                  </a:moveTo>
                  <a:cubicBezTo>
                    <a:pt x="12460" y="592"/>
                    <a:pt x="12663" y="794"/>
                    <a:pt x="12663" y="1047"/>
                  </a:cubicBezTo>
                  <a:lnTo>
                    <a:pt x="12663" y="9244"/>
                  </a:lnTo>
                  <a:cubicBezTo>
                    <a:pt x="12663" y="9493"/>
                    <a:pt x="12460" y="9696"/>
                    <a:pt x="12211" y="9696"/>
                  </a:cubicBezTo>
                  <a:lnTo>
                    <a:pt x="1047" y="9696"/>
                  </a:lnTo>
                  <a:cubicBezTo>
                    <a:pt x="794" y="9696"/>
                    <a:pt x="592" y="9493"/>
                    <a:pt x="592" y="9244"/>
                  </a:cubicBezTo>
                  <a:lnTo>
                    <a:pt x="592" y="1047"/>
                  </a:lnTo>
                  <a:cubicBezTo>
                    <a:pt x="592" y="794"/>
                    <a:pt x="794" y="592"/>
                    <a:pt x="1047" y="592"/>
                  </a:cubicBezTo>
                  <a:close/>
                  <a:moveTo>
                    <a:pt x="1047" y="1"/>
                  </a:moveTo>
                  <a:cubicBezTo>
                    <a:pt x="469" y="1"/>
                    <a:pt x="1" y="469"/>
                    <a:pt x="1" y="1047"/>
                  </a:cubicBezTo>
                  <a:lnTo>
                    <a:pt x="1" y="9244"/>
                  </a:lnTo>
                  <a:cubicBezTo>
                    <a:pt x="1" y="9818"/>
                    <a:pt x="469" y="10286"/>
                    <a:pt x="1047" y="10286"/>
                  </a:cubicBezTo>
                  <a:lnTo>
                    <a:pt x="12211" y="10286"/>
                  </a:lnTo>
                  <a:cubicBezTo>
                    <a:pt x="12785" y="10286"/>
                    <a:pt x="13254" y="9818"/>
                    <a:pt x="13254" y="9244"/>
                  </a:cubicBezTo>
                  <a:lnTo>
                    <a:pt x="13254" y="1047"/>
                  </a:lnTo>
                  <a:cubicBezTo>
                    <a:pt x="13254" y="469"/>
                    <a:pt x="12785" y="1"/>
                    <a:pt x="12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2"/>
            <p:cNvSpPr/>
            <p:nvPr/>
          </p:nvSpPr>
          <p:spPr>
            <a:xfrm>
              <a:off x="1715150" y="2537150"/>
              <a:ext cx="14800" cy="28600"/>
            </a:xfrm>
            <a:custGeom>
              <a:rect b="b" l="l" r="r" t="t"/>
              <a:pathLst>
                <a:path extrusionOk="0" h="1144" w="592">
                  <a:moveTo>
                    <a:pt x="296" y="0"/>
                  </a:moveTo>
                  <a:cubicBezTo>
                    <a:pt x="131" y="0"/>
                    <a:pt x="0" y="131"/>
                    <a:pt x="0" y="296"/>
                  </a:cubicBezTo>
                  <a:lnTo>
                    <a:pt x="0" y="848"/>
                  </a:lnTo>
                  <a:cubicBezTo>
                    <a:pt x="0" y="1013"/>
                    <a:pt x="131" y="1144"/>
                    <a:pt x="296" y="1144"/>
                  </a:cubicBezTo>
                  <a:cubicBezTo>
                    <a:pt x="456" y="1144"/>
                    <a:pt x="591" y="1013"/>
                    <a:pt x="591" y="848"/>
                  </a:cubicBezTo>
                  <a:lnTo>
                    <a:pt x="591" y="296"/>
                  </a:lnTo>
                  <a:cubicBezTo>
                    <a:pt x="591" y="131"/>
                    <a:pt x="45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2"/>
            <p:cNvSpPr/>
            <p:nvPr/>
          </p:nvSpPr>
          <p:spPr>
            <a:xfrm>
              <a:off x="1745750" y="2537125"/>
              <a:ext cx="15100" cy="28950"/>
            </a:xfrm>
            <a:custGeom>
              <a:rect b="b" l="l" r="r" t="t"/>
              <a:pathLst>
                <a:path extrusionOk="0" h="1158" w="604">
                  <a:moveTo>
                    <a:pt x="297" y="1"/>
                  </a:moveTo>
                  <a:cubicBezTo>
                    <a:pt x="136" y="1"/>
                    <a:pt x="9" y="134"/>
                    <a:pt x="9" y="297"/>
                  </a:cubicBezTo>
                  <a:lnTo>
                    <a:pt x="9" y="849"/>
                  </a:lnTo>
                  <a:cubicBezTo>
                    <a:pt x="0" y="1018"/>
                    <a:pt x="135" y="1158"/>
                    <a:pt x="304" y="1158"/>
                  </a:cubicBezTo>
                  <a:cubicBezTo>
                    <a:pt x="473" y="1158"/>
                    <a:pt x="604" y="1018"/>
                    <a:pt x="600" y="849"/>
                  </a:cubicBezTo>
                  <a:lnTo>
                    <a:pt x="600" y="297"/>
                  </a:lnTo>
                  <a:cubicBezTo>
                    <a:pt x="600" y="132"/>
                    <a:pt x="465" y="1"/>
                    <a:pt x="304" y="1"/>
                  </a:cubicBezTo>
                  <a:cubicBezTo>
                    <a:pt x="302" y="1"/>
                    <a:pt x="299" y="1"/>
                    <a:pt x="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2"/>
            <p:cNvSpPr/>
            <p:nvPr/>
          </p:nvSpPr>
          <p:spPr>
            <a:xfrm>
              <a:off x="1776775" y="2537150"/>
              <a:ext cx="14800" cy="28600"/>
            </a:xfrm>
            <a:custGeom>
              <a:rect b="b" l="l" r="r" t="t"/>
              <a:pathLst>
                <a:path extrusionOk="0" h="1144" w="592">
                  <a:moveTo>
                    <a:pt x="296" y="0"/>
                  </a:moveTo>
                  <a:cubicBezTo>
                    <a:pt x="131" y="0"/>
                    <a:pt x="0" y="131"/>
                    <a:pt x="0" y="296"/>
                  </a:cubicBezTo>
                  <a:lnTo>
                    <a:pt x="0" y="848"/>
                  </a:lnTo>
                  <a:cubicBezTo>
                    <a:pt x="0" y="1013"/>
                    <a:pt x="131" y="1144"/>
                    <a:pt x="296" y="1144"/>
                  </a:cubicBezTo>
                  <a:cubicBezTo>
                    <a:pt x="456" y="1144"/>
                    <a:pt x="591" y="1013"/>
                    <a:pt x="591" y="848"/>
                  </a:cubicBezTo>
                  <a:lnTo>
                    <a:pt x="591" y="296"/>
                  </a:lnTo>
                  <a:cubicBezTo>
                    <a:pt x="591" y="131"/>
                    <a:pt x="45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2"/>
            <p:cNvSpPr/>
            <p:nvPr/>
          </p:nvSpPr>
          <p:spPr>
            <a:xfrm>
              <a:off x="1512775" y="2378075"/>
              <a:ext cx="288700" cy="183675"/>
            </a:xfrm>
            <a:custGeom>
              <a:rect b="b" l="l" r="r" t="t"/>
              <a:pathLst>
                <a:path extrusionOk="0" h="7347" w="11548">
                  <a:moveTo>
                    <a:pt x="9907" y="593"/>
                  </a:moveTo>
                  <a:cubicBezTo>
                    <a:pt x="10068" y="593"/>
                    <a:pt x="10235" y="644"/>
                    <a:pt x="10387" y="758"/>
                  </a:cubicBezTo>
                  <a:cubicBezTo>
                    <a:pt x="11012" y="1222"/>
                    <a:pt x="10683" y="2214"/>
                    <a:pt x="9902" y="2214"/>
                  </a:cubicBezTo>
                  <a:cubicBezTo>
                    <a:pt x="9758" y="2214"/>
                    <a:pt x="9619" y="2176"/>
                    <a:pt x="9492" y="2104"/>
                  </a:cubicBezTo>
                  <a:lnTo>
                    <a:pt x="10088" y="1636"/>
                  </a:lnTo>
                  <a:cubicBezTo>
                    <a:pt x="10218" y="1539"/>
                    <a:pt x="10244" y="1349"/>
                    <a:pt x="10142" y="1218"/>
                  </a:cubicBezTo>
                  <a:cubicBezTo>
                    <a:pt x="10085" y="1143"/>
                    <a:pt x="9996" y="1104"/>
                    <a:pt x="9908" y="1104"/>
                  </a:cubicBezTo>
                  <a:cubicBezTo>
                    <a:pt x="9841" y="1104"/>
                    <a:pt x="9775" y="1126"/>
                    <a:pt x="9720" y="1172"/>
                  </a:cubicBezTo>
                  <a:lnTo>
                    <a:pt x="9129" y="1640"/>
                  </a:lnTo>
                  <a:cubicBezTo>
                    <a:pt x="8960" y="1076"/>
                    <a:pt x="9408" y="593"/>
                    <a:pt x="9907" y="593"/>
                  </a:cubicBezTo>
                  <a:close/>
                  <a:moveTo>
                    <a:pt x="3845" y="597"/>
                  </a:moveTo>
                  <a:cubicBezTo>
                    <a:pt x="4170" y="597"/>
                    <a:pt x="4497" y="648"/>
                    <a:pt x="4816" y="754"/>
                  </a:cubicBezTo>
                  <a:cubicBezTo>
                    <a:pt x="5972" y="1134"/>
                    <a:pt x="6795" y="2163"/>
                    <a:pt x="6914" y="3379"/>
                  </a:cubicBezTo>
                  <a:lnTo>
                    <a:pt x="5635" y="4379"/>
                  </a:lnTo>
                  <a:cubicBezTo>
                    <a:pt x="5388" y="4576"/>
                    <a:pt x="5572" y="4913"/>
                    <a:pt x="5814" y="4913"/>
                  </a:cubicBezTo>
                  <a:cubicBezTo>
                    <a:pt x="5873" y="4913"/>
                    <a:pt x="5937" y="4892"/>
                    <a:pt x="5998" y="4844"/>
                  </a:cubicBezTo>
                  <a:lnTo>
                    <a:pt x="6892" y="4147"/>
                  </a:lnTo>
                  <a:lnTo>
                    <a:pt x="6892" y="4147"/>
                  </a:lnTo>
                  <a:cubicBezTo>
                    <a:pt x="6656" y="5646"/>
                    <a:pt x="5365" y="6756"/>
                    <a:pt x="3845" y="6756"/>
                  </a:cubicBezTo>
                  <a:cubicBezTo>
                    <a:pt x="2625" y="6756"/>
                    <a:pt x="1524" y="6038"/>
                    <a:pt x="1030" y="4924"/>
                  </a:cubicBezTo>
                  <a:cubicBezTo>
                    <a:pt x="536" y="3810"/>
                    <a:pt x="747" y="2510"/>
                    <a:pt x="1566" y="1606"/>
                  </a:cubicBezTo>
                  <a:cubicBezTo>
                    <a:pt x="2159" y="952"/>
                    <a:pt x="2992" y="597"/>
                    <a:pt x="3845" y="597"/>
                  </a:cubicBezTo>
                  <a:close/>
                  <a:moveTo>
                    <a:pt x="3847" y="0"/>
                  </a:moveTo>
                  <a:cubicBezTo>
                    <a:pt x="3668" y="0"/>
                    <a:pt x="3487" y="14"/>
                    <a:pt x="3305" y="40"/>
                  </a:cubicBezTo>
                  <a:cubicBezTo>
                    <a:pt x="1372" y="328"/>
                    <a:pt x="0" y="2083"/>
                    <a:pt x="194" y="4033"/>
                  </a:cubicBezTo>
                  <a:cubicBezTo>
                    <a:pt x="378" y="5920"/>
                    <a:pt x="1968" y="7346"/>
                    <a:pt x="3849" y="7346"/>
                  </a:cubicBezTo>
                  <a:cubicBezTo>
                    <a:pt x="3908" y="7346"/>
                    <a:pt x="3967" y="7345"/>
                    <a:pt x="4027" y="7342"/>
                  </a:cubicBezTo>
                  <a:cubicBezTo>
                    <a:pt x="5981" y="7245"/>
                    <a:pt x="7517" y="5633"/>
                    <a:pt x="7517" y="3674"/>
                  </a:cubicBezTo>
                  <a:lnTo>
                    <a:pt x="7517" y="3653"/>
                  </a:lnTo>
                  <a:lnTo>
                    <a:pt x="9011" y="2480"/>
                  </a:lnTo>
                  <a:cubicBezTo>
                    <a:pt x="9277" y="2699"/>
                    <a:pt x="9591" y="2801"/>
                    <a:pt x="9900" y="2801"/>
                  </a:cubicBezTo>
                  <a:cubicBezTo>
                    <a:pt x="10461" y="2801"/>
                    <a:pt x="11006" y="2464"/>
                    <a:pt x="11219" y="1876"/>
                  </a:cubicBezTo>
                  <a:cubicBezTo>
                    <a:pt x="11548" y="965"/>
                    <a:pt x="10873" y="3"/>
                    <a:pt x="9902" y="3"/>
                  </a:cubicBezTo>
                  <a:cubicBezTo>
                    <a:pt x="8868" y="3"/>
                    <a:pt x="8192" y="1087"/>
                    <a:pt x="8644" y="2016"/>
                  </a:cubicBezTo>
                  <a:lnTo>
                    <a:pt x="7445" y="2957"/>
                  </a:lnTo>
                  <a:cubicBezTo>
                    <a:pt x="7101" y="1217"/>
                    <a:pt x="5572" y="0"/>
                    <a:pt x="3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4" name="Google Shape;1294;p42"/>
          <p:cNvSpPr/>
          <p:nvPr/>
        </p:nvSpPr>
        <p:spPr>
          <a:xfrm>
            <a:off x="891588" y="233200"/>
            <a:ext cx="331350" cy="327875"/>
          </a:xfrm>
          <a:custGeom>
            <a:rect b="b" l="l" r="r" t="t"/>
            <a:pathLst>
              <a:path extrusionOk="0" h="13115" w="13254">
                <a:moveTo>
                  <a:pt x="4179" y="592"/>
                </a:moveTo>
                <a:cubicBezTo>
                  <a:pt x="4190" y="592"/>
                  <a:pt x="4201" y="592"/>
                  <a:pt x="4212" y="592"/>
                </a:cubicBezTo>
                <a:cubicBezTo>
                  <a:pt x="5791" y="592"/>
                  <a:pt x="7167" y="1605"/>
                  <a:pt x="7715" y="3175"/>
                </a:cubicBezTo>
                <a:cubicBezTo>
                  <a:pt x="7994" y="3972"/>
                  <a:pt x="8842" y="4812"/>
                  <a:pt x="10104" y="4893"/>
                </a:cubicBezTo>
                <a:cubicBezTo>
                  <a:pt x="11565" y="4981"/>
                  <a:pt x="12666" y="6015"/>
                  <a:pt x="12666" y="7290"/>
                </a:cubicBezTo>
                <a:cubicBezTo>
                  <a:pt x="12666" y="7834"/>
                  <a:pt x="12649" y="9117"/>
                  <a:pt x="12641" y="9696"/>
                </a:cubicBezTo>
                <a:lnTo>
                  <a:pt x="595" y="9696"/>
                </a:lnTo>
                <a:lnTo>
                  <a:pt x="599" y="3905"/>
                </a:lnTo>
                <a:cubicBezTo>
                  <a:pt x="637" y="3010"/>
                  <a:pt x="1034" y="2166"/>
                  <a:pt x="1697" y="1558"/>
                </a:cubicBezTo>
                <a:cubicBezTo>
                  <a:pt x="2377" y="937"/>
                  <a:pt x="3262" y="592"/>
                  <a:pt x="4179" y="592"/>
                </a:cubicBezTo>
                <a:close/>
                <a:moveTo>
                  <a:pt x="12409" y="10291"/>
                </a:moveTo>
                <a:lnTo>
                  <a:pt x="12409" y="12523"/>
                </a:lnTo>
                <a:lnTo>
                  <a:pt x="848" y="12523"/>
                </a:lnTo>
                <a:lnTo>
                  <a:pt x="848" y="10291"/>
                </a:lnTo>
                <a:lnTo>
                  <a:pt x="1368" y="10291"/>
                </a:lnTo>
                <a:lnTo>
                  <a:pt x="1368" y="11570"/>
                </a:lnTo>
                <a:cubicBezTo>
                  <a:pt x="1368" y="11730"/>
                  <a:pt x="1498" y="11861"/>
                  <a:pt x="1663" y="11861"/>
                </a:cubicBezTo>
                <a:cubicBezTo>
                  <a:pt x="1828" y="11861"/>
                  <a:pt x="1958" y="11730"/>
                  <a:pt x="1958" y="11570"/>
                </a:cubicBezTo>
                <a:lnTo>
                  <a:pt x="1958" y="10291"/>
                </a:lnTo>
                <a:lnTo>
                  <a:pt x="2254" y="10291"/>
                </a:lnTo>
                <a:lnTo>
                  <a:pt x="2254" y="11570"/>
                </a:lnTo>
                <a:cubicBezTo>
                  <a:pt x="2254" y="11730"/>
                  <a:pt x="2389" y="11861"/>
                  <a:pt x="2549" y="11861"/>
                </a:cubicBezTo>
                <a:cubicBezTo>
                  <a:pt x="2714" y="11861"/>
                  <a:pt x="2845" y="11730"/>
                  <a:pt x="2845" y="11570"/>
                </a:cubicBezTo>
                <a:lnTo>
                  <a:pt x="2845" y="10291"/>
                </a:lnTo>
                <a:lnTo>
                  <a:pt x="3140" y="10291"/>
                </a:lnTo>
                <a:lnTo>
                  <a:pt x="3140" y="11570"/>
                </a:lnTo>
                <a:cubicBezTo>
                  <a:pt x="3140" y="11730"/>
                  <a:pt x="3275" y="11861"/>
                  <a:pt x="3440" y="11861"/>
                </a:cubicBezTo>
                <a:cubicBezTo>
                  <a:pt x="3600" y="11861"/>
                  <a:pt x="3731" y="11730"/>
                  <a:pt x="3731" y="11570"/>
                </a:cubicBezTo>
                <a:lnTo>
                  <a:pt x="3731" y="10291"/>
                </a:lnTo>
                <a:lnTo>
                  <a:pt x="4563" y="10291"/>
                </a:lnTo>
                <a:lnTo>
                  <a:pt x="4563" y="11570"/>
                </a:lnTo>
                <a:cubicBezTo>
                  <a:pt x="4563" y="11730"/>
                  <a:pt x="4693" y="11861"/>
                  <a:pt x="4858" y="11861"/>
                </a:cubicBezTo>
                <a:cubicBezTo>
                  <a:pt x="5023" y="11861"/>
                  <a:pt x="5154" y="11730"/>
                  <a:pt x="5154" y="11570"/>
                </a:cubicBezTo>
                <a:lnTo>
                  <a:pt x="5154" y="10291"/>
                </a:lnTo>
                <a:lnTo>
                  <a:pt x="5449" y="10291"/>
                </a:lnTo>
                <a:lnTo>
                  <a:pt x="5449" y="11570"/>
                </a:lnTo>
                <a:cubicBezTo>
                  <a:pt x="5449" y="11730"/>
                  <a:pt x="5584" y="11861"/>
                  <a:pt x="5744" y="11861"/>
                </a:cubicBezTo>
                <a:cubicBezTo>
                  <a:pt x="5909" y="11861"/>
                  <a:pt x="6040" y="11730"/>
                  <a:pt x="6040" y="11570"/>
                </a:cubicBezTo>
                <a:lnTo>
                  <a:pt x="6040" y="10291"/>
                </a:lnTo>
                <a:lnTo>
                  <a:pt x="7002" y="10291"/>
                </a:lnTo>
                <a:lnTo>
                  <a:pt x="7002" y="11570"/>
                </a:lnTo>
                <a:cubicBezTo>
                  <a:pt x="7002" y="11730"/>
                  <a:pt x="7137" y="11861"/>
                  <a:pt x="7298" y="11861"/>
                </a:cubicBezTo>
                <a:cubicBezTo>
                  <a:pt x="7462" y="11861"/>
                  <a:pt x="7593" y="11730"/>
                  <a:pt x="7593" y="11570"/>
                </a:cubicBezTo>
                <a:lnTo>
                  <a:pt x="7593" y="10291"/>
                </a:lnTo>
                <a:lnTo>
                  <a:pt x="7889" y="10291"/>
                </a:lnTo>
                <a:lnTo>
                  <a:pt x="7889" y="11570"/>
                </a:lnTo>
                <a:cubicBezTo>
                  <a:pt x="7889" y="11730"/>
                  <a:pt x="8024" y="11861"/>
                  <a:pt x="8188" y="11861"/>
                </a:cubicBezTo>
                <a:cubicBezTo>
                  <a:pt x="8349" y="11861"/>
                  <a:pt x="8479" y="11730"/>
                  <a:pt x="8479" y="11570"/>
                </a:cubicBezTo>
                <a:lnTo>
                  <a:pt x="8479" y="10291"/>
                </a:lnTo>
                <a:lnTo>
                  <a:pt x="8779" y="10291"/>
                </a:lnTo>
                <a:lnTo>
                  <a:pt x="8779" y="11570"/>
                </a:lnTo>
                <a:cubicBezTo>
                  <a:pt x="8779" y="11730"/>
                  <a:pt x="8910" y="11861"/>
                  <a:pt x="9075" y="11861"/>
                </a:cubicBezTo>
                <a:cubicBezTo>
                  <a:pt x="9235" y="11861"/>
                  <a:pt x="9370" y="11730"/>
                  <a:pt x="9370" y="11570"/>
                </a:cubicBezTo>
                <a:lnTo>
                  <a:pt x="9370" y="10291"/>
                </a:lnTo>
                <a:lnTo>
                  <a:pt x="10273" y="10291"/>
                </a:lnTo>
                <a:lnTo>
                  <a:pt x="10273" y="11570"/>
                </a:lnTo>
                <a:cubicBezTo>
                  <a:pt x="10273" y="11730"/>
                  <a:pt x="10404" y="11861"/>
                  <a:pt x="10569" y="11861"/>
                </a:cubicBezTo>
                <a:cubicBezTo>
                  <a:pt x="10733" y="11861"/>
                  <a:pt x="10864" y="11730"/>
                  <a:pt x="10864" y="11570"/>
                </a:cubicBezTo>
                <a:lnTo>
                  <a:pt x="10864" y="10291"/>
                </a:lnTo>
                <a:lnTo>
                  <a:pt x="11160" y="10291"/>
                </a:lnTo>
                <a:lnTo>
                  <a:pt x="11160" y="11570"/>
                </a:lnTo>
                <a:cubicBezTo>
                  <a:pt x="11160" y="11730"/>
                  <a:pt x="11295" y="11861"/>
                  <a:pt x="11455" y="11861"/>
                </a:cubicBezTo>
                <a:cubicBezTo>
                  <a:pt x="11620" y="11861"/>
                  <a:pt x="11750" y="11730"/>
                  <a:pt x="11750" y="11570"/>
                </a:cubicBezTo>
                <a:lnTo>
                  <a:pt x="11750" y="10291"/>
                </a:lnTo>
                <a:close/>
                <a:moveTo>
                  <a:pt x="4195" y="1"/>
                </a:moveTo>
                <a:cubicBezTo>
                  <a:pt x="3121" y="1"/>
                  <a:pt x="2085" y="401"/>
                  <a:pt x="1292" y="1128"/>
                </a:cubicBezTo>
                <a:cubicBezTo>
                  <a:pt x="515" y="1841"/>
                  <a:pt x="51" y="2833"/>
                  <a:pt x="4" y="3888"/>
                </a:cubicBezTo>
                <a:lnTo>
                  <a:pt x="4" y="3901"/>
                </a:lnTo>
                <a:lnTo>
                  <a:pt x="0" y="9995"/>
                </a:lnTo>
                <a:cubicBezTo>
                  <a:pt x="0" y="10143"/>
                  <a:pt x="110" y="10265"/>
                  <a:pt x="253" y="10287"/>
                </a:cubicBezTo>
                <a:lnTo>
                  <a:pt x="253" y="12819"/>
                </a:lnTo>
                <a:cubicBezTo>
                  <a:pt x="253" y="12984"/>
                  <a:pt x="388" y="13114"/>
                  <a:pt x="549" y="13114"/>
                </a:cubicBezTo>
                <a:lnTo>
                  <a:pt x="12704" y="13114"/>
                </a:lnTo>
                <a:cubicBezTo>
                  <a:pt x="12865" y="13114"/>
                  <a:pt x="13000" y="12984"/>
                  <a:pt x="13000" y="12819"/>
                </a:cubicBezTo>
                <a:lnTo>
                  <a:pt x="13000" y="10282"/>
                </a:lnTo>
                <a:cubicBezTo>
                  <a:pt x="13131" y="10249"/>
                  <a:pt x="13228" y="10135"/>
                  <a:pt x="13228" y="9995"/>
                </a:cubicBezTo>
                <a:cubicBezTo>
                  <a:pt x="13228" y="9978"/>
                  <a:pt x="13253" y="8003"/>
                  <a:pt x="13253" y="7290"/>
                </a:cubicBezTo>
                <a:cubicBezTo>
                  <a:pt x="13253" y="5699"/>
                  <a:pt x="11915" y="4416"/>
                  <a:pt x="10142" y="4302"/>
                </a:cubicBezTo>
                <a:cubicBezTo>
                  <a:pt x="9151" y="4238"/>
                  <a:pt x="8488" y="3593"/>
                  <a:pt x="8273" y="2985"/>
                </a:cubicBezTo>
                <a:cubicBezTo>
                  <a:pt x="7640" y="1170"/>
                  <a:pt x="6048" y="1"/>
                  <a:pt x="4212" y="1"/>
                </a:cubicBezTo>
                <a:cubicBezTo>
                  <a:pt x="4207" y="1"/>
                  <a:pt x="4201" y="1"/>
                  <a:pt x="419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42"/>
          <p:cNvSpPr/>
          <p:nvPr/>
        </p:nvSpPr>
        <p:spPr>
          <a:xfrm>
            <a:off x="1480050" y="240838"/>
            <a:ext cx="354875" cy="312600"/>
          </a:xfrm>
          <a:custGeom>
            <a:rect b="b" l="l" r="r" t="t"/>
            <a:pathLst>
              <a:path extrusionOk="0" h="12504" w="14195">
                <a:moveTo>
                  <a:pt x="14178" y="6624"/>
                </a:moveTo>
                <a:cubicBezTo>
                  <a:pt x="14178" y="6625"/>
                  <a:pt x="14178" y="6626"/>
                  <a:pt x="14178" y="6627"/>
                </a:cubicBezTo>
                <a:lnTo>
                  <a:pt x="14178" y="6627"/>
                </a:lnTo>
                <a:cubicBezTo>
                  <a:pt x="14178" y="6627"/>
                  <a:pt x="14178" y="6628"/>
                  <a:pt x="14178" y="6628"/>
                </a:cubicBezTo>
                <a:lnTo>
                  <a:pt x="14178" y="6624"/>
                </a:lnTo>
                <a:close/>
                <a:moveTo>
                  <a:pt x="7556" y="589"/>
                </a:moveTo>
                <a:cubicBezTo>
                  <a:pt x="11342" y="589"/>
                  <a:pt x="14195" y="4041"/>
                  <a:pt x="13482" y="7759"/>
                </a:cubicBezTo>
                <a:cubicBezTo>
                  <a:pt x="13287" y="7570"/>
                  <a:pt x="13043" y="7434"/>
                  <a:pt x="12781" y="7367"/>
                </a:cubicBezTo>
                <a:cubicBezTo>
                  <a:pt x="13228" y="4189"/>
                  <a:pt x="10763" y="1353"/>
                  <a:pt x="7556" y="1353"/>
                </a:cubicBezTo>
                <a:lnTo>
                  <a:pt x="7551" y="1353"/>
                </a:lnTo>
                <a:cubicBezTo>
                  <a:pt x="4344" y="1353"/>
                  <a:pt x="1879" y="4189"/>
                  <a:pt x="2330" y="7367"/>
                </a:cubicBezTo>
                <a:cubicBezTo>
                  <a:pt x="2065" y="7434"/>
                  <a:pt x="1824" y="7570"/>
                  <a:pt x="1626" y="7759"/>
                </a:cubicBezTo>
                <a:cubicBezTo>
                  <a:pt x="912" y="4041"/>
                  <a:pt x="3765" y="589"/>
                  <a:pt x="7556" y="589"/>
                </a:cubicBezTo>
                <a:close/>
                <a:moveTo>
                  <a:pt x="2491" y="7933"/>
                </a:moveTo>
                <a:lnTo>
                  <a:pt x="2491" y="10752"/>
                </a:lnTo>
                <a:cubicBezTo>
                  <a:pt x="2111" y="10655"/>
                  <a:pt x="1832" y="10372"/>
                  <a:pt x="1832" y="10039"/>
                </a:cubicBezTo>
                <a:lnTo>
                  <a:pt x="1832" y="8642"/>
                </a:lnTo>
                <a:cubicBezTo>
                  <a:pt x="1832" y="8308"/>
                  <a:pt x="2111" y="8025"/>
                  <a:pt x="2491" y="7933"/>
                </a:cubicBezTo>
                <a:close/>
                <a:moveTo>
                  <a:pt x="12616" y="7933"/>
                </a:moveTo>
                <a:cubicBezTo>
                  <a:pt x="12996" y="8025"/>
                  <a:pt x="13275" y="8308"/>
                  <a:pt x="13275" y="8642"/>
                </a:cubicBezTo>
                <a:lnTo>
                  <a:pt x="13275" y="10039"/>
                </a:lnTo>
                <a:cubicBezTo>
                  <a:pt x="13275" y="10372"/>
                  <a:pt x="12996" y="10655"/>
                  <a:pt x="12616" y="10752"/>
                </a:cubicBezTo>
                <a:lnTo>
                  <a:pt x="12616" y="7933"/>
                </a:lnTo>
                <a:close/>
                <a:moveTo>
                  <a:pt x="3643" y="6776"/>
                </a:moveTo>
                <a:cubicBezTo>
                  <a:pt x="3947" y="6776"/>
                  <a:pt x="4204" y="6970"/>
                  <a:pt x="4204" y="7202"/>
                </a:cubicBezTo>
                <a:lnTo>
                  <a:pt x="4204" y="11486"/>
                </a:lnTo>
                <a:cubicBezTo>
                  <a:pt x="4204" y="11714"/>
                  <a:pt x="3947" y="11913"/>
                  <a:pt x="3643" y="11913"/>
                </a:cubicBezTo>
                <a:cubicBezTo>
                  <a:pt x="3339" y="11913"/>
                  <a:pt x="3082" y="11714"/>
                  <a:pt x="3082" y="11486"/>
                </a:cubicBezTo>
                <a:lnTo>
                  <a:pt x="3082" y="7202"/>
                </a:lnTo>
                <a:cubicBezTo>
                  <a:pt x="3082" y="6970"/>
                  <a:pt x="3339" y="6776"/>
                  <a:pt x="3643" y="6776"/>
                </a:cubicBezTo>
                <a:close/>
                <a:moveTo>
                  <a:pt x="11464" y="6772"/>
                </a:moveTo>
                <a:cubicBezTo>
                  <a:pt x="11768" y="6772"/>
                  <a:pt x="12025" y="6966"/>
                  <a:pt x="12025" y="7198"/>
                </a:cubicBezTo>
                <a:lnTo>
                  <a:pt x="12025" y="11486"/>
                </a:lnTo>
                <a:cubicBezTo>
                  <a:pt x="12025" y="11718"/>
                  <a:pt x="11768" y="11913"/>
                  <a:pt x="11464" y="11913"/>
                </a:cubicBezTo>
                <a:cubicBezTo>
                  <a:pt x="11160" y="11913"/>
                  <a:pt x="10903" y="11718"/>
                  <a:pt x="10903" y="11486"/>
                </a:cubicBezTo>
                <a:lnTo>
                  <a:pt x="10903" y="7198"/>
                </a:lnTo>
                <a:cubicBezTo>
                  <a:pt x="10903" y="6966"/>
                  <a:pt x="11160" y="6772"/>
                  <a:pt x="11464" y="6772"/>
                </a:cubicBezTo>
                <a:close/>
                <a:moveTo>
                  <a:pt x="7564" y="1"/>
                </a:moveTo>
                <a:cubicBezTo>
                  <a:pt x="7222" y="1"/>
                  <a:pt x="6875" y="27"/>
                  <a:pt x="6526" y="82"/>
                </a:cubicBezTo>
                <a:cubicBezTo>
                  <a:pt x="2508" y="711"/>
                  <a:pt x="1" y="4780"/>
                  <a:pt x="1242" y="8650"/>
                </a:cubicBezTo>
                <a:lnTo>
                  <a:pt x="1242" y="10043"/>
                </a:lnTo>
                <a:cubicBezTo>
                  <a:pt x="1242" y="10693"/>
                  <a:pt x="1782" y="11237"/>
                  <a:pt x="2491" y="11355"/>
                </a:cubicBezTo>
                <a:lnTo>
                  <a:pt x="2491" y="11486"/>
                </a:lnTo>
                <a:cubicBezTo>
                  <a:pt x="2491" y="12048"/>
                  <a:pt x="3006" y="12504"/>
                  <a:pt x="3643" y="12504"/>
                </a:cubicBezTo>
                <a:cubicBezTo>
                  <a:pt x="4276" y="12504"/>
                  <a:pt x="4795" y="12048"/>
                  <a:pt x="4795" y="11486"/>
                </a:cubicBezTo>
                <a:lnTo>
                  <a:pt x="4795" y="7198"/>
                </a:lnTo>
                <a:cubicBezTo>
                  <a:pt x="4795" y="6637"/>
                  <a:pt x="4276" y="6181"/>
                  <a:pt x="3643" y="6181"/>
                </a:cubicBezTo>
                <a:cubicBezTo>
                  <a:pt x="3360" y="6181"/>
                  <a:pt x="3090" y="6274"/>
                  <a:pt x="2871" y="6447"/>
                </a:cubicBezTo>
                <a:cubicBezTo>
                  <a:pt x="2968" y="3927"/>
                  <a:pt x="5036" y="1939"/>
                  <a:pt x="7551" y="1939"/>
                </a:cubicBezTo>
                <a:cubicBezTo>
                  <a:pt x="10071" y="1939"/>
                  <a:pt x="12139" y="3927"/>
                  <a:pt x="12236" y="6447"/>
                </a:cubicBezTo>
                <a:cubicBezTo>
                  <a:pt x="12013" y="6274"/>
                  <a:pt x="11743" y="6181"/>
                  <a:pt x="11464" y="6181"/>
                </a:cubicBezTo>
                <a:cubicBezTo>
                  <a:pt x="10831" y="6181"/>
                  <a:pt x="10312" y="6637"/>
                  <a:pt x="10312" y="7198"/>
                </a:cubicBezTo>
                <a:lnTo>
                  <a:pt x="10312" y="11482"/>
                </a:lnTo>
                <a:cubicBezTo>
                  <a:pt x="10312" y="12043"/>
                  <a:pt x="10827" y="12499"/>
                  <a:pt x="11464" y="12499"/>
                </a:cubicBezTo>
                <a:cubicBezTo>
                  <a:pt x="12097" y="12499"/>
                  <a:pt x="12612" y="12043"/>
                  <a:pt x="12612" y="11482"/>
                </a:cubicBezTo>
                <a:lnTo>
                  <a:pt x="12612" y="11351"/>
                </a:lnTo>
                <a:cubicBezTo>
                  <a:pt x="13325" y="11237"/>
                  <a:pt x="13861" y="10693"/>
                  <a:pt x="13861" y="10039"/>
                </a:cubicBezTo>
                <a:lnTo>
                  <a:pt x="13861" y="8650"/>
                </a:lnTo>
                <a:cubicBezTo>
                  <a:pt x="14072" y="7997"/>
                  <a:pt x="14178" y="7314"/>
                  <a:pt x="14178" y="6627"/>
                </a:cubicBezTo>
                <a:lnTo>
                  <a:pt x="14178" y="6627"/>
                </a:lnTo>
                <a:cubicBezTo>
                  <a:pt x="14177" y="2913"/>
                  <a:pt x="11148" y="1"/>
                  <a:pt x="75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42"/>
          <p:cNvSpPr/>
          <p:nvPr/>
        </p:nvSpPr>
        <p:spPr>
          <a:xfrm>
            <a:off x="2171738" y="231375"/>
            <a:ext cx="311600" cy="331350"/>
          </a:xfrm>
          <a:custGeom>
            <a:rect b="b" l="l" r="r" t="t"/>
            <a:pathLst>
              <a:path extrusionOk="0" h="13254" w="12464">
                <a:moveTo>
                  <a:pt x="4039" y="2719"/>
                </a:moveTo>
                <a:lnTo>
                  <a:pt x="4039" y="12262"/>
                </a:lnTo>
                <a:cubicBezTo>
                  <a:pt x="3081" y="11966"/>
                  <a:pt x="2241" y="11477"/>
                  <a:pt x="1638" y="10840"/>
                </a:cubicBezTo>
                <a:cubicBezTo>
                  <a:pt x="937" y="10101"/>
                  <a:pt x="591" y="9223"/>
                  <a:pt x="642" y="8299"/>
                </a:cubicBezTo>
                <a:cubicBezTo>
                  <a:pt x="709" y="7100"/>
                  <a:pt x="1406" y="6218"/>
                  <a:pt x="2149" y="5285"/>
                </a:cubicBezTo>
                <a:cubicBezTo>
                  <a:pt x="2761" y="4513"/>
                  <a:pt x="3394" y="3715"/>
                  <a:pt x="3655" y="2719"/>
                </a:cubicBezTo>
                <a:close/>
                <a:moveTo>
                  <a:pt x="8800" y="2719"/>
                </a:moveTo>
                <a:cubicBezTo>
                  <a:pt x="9062" y="3715"/>
                  <a:pt x="9691" y="4513"/>
                  <a:pt x="10303" y="5285"/>
                </a:cubicBezTo>
                <a:cubicBezTo>
                  <a:pt x="11042" y="6218"/>
                  <a:pt x="11746" y="7100"/>
                  <a:pt x="11810" y="8299"/>
                </a:cubicBezTo>
                <a:cubicBezTo>
                  <a:pt x="11860" y="9223"/>
                  <a:pt x="11514" y="10101"/>
                  <a:pt x="10818" y="10840"/>
                </a:cubicBezTo>
                <a:cubicBezTo>
                  <a:pt x="10210" y="11477"/>
                  <a:pt x="9374" y="11966"/>
                  <a:pt x="8412" y="12262"/>
                </a:cubicBezTo>
                <a:lnTo>
                  <a:pt x="8412" y="2719"/>
                </a:lnTo>
                <a:close/>
                <a:moveTo>
                  <a:pt x="5301" y="2719"/>
                </a:moveTo>
                <a:lnTo>
                  <a:pt x="5301" y="12528"/>
                </a:lnTo>
                <a:cubicBezTo>
                  <a:pt x="5073" y="12498"/>
                  <a:pt x="4850" y="12460"/>
                  <a:pt x="4630" y="12414"/>
                </a:cubicBezTo>
                <a:lnTo>
                  <a:pt x="4630" y="2719"/>
                </a:lnTo>
                <a:close/>
                <a:moveTo>
                  <a:pt x="7821" y="2719"/>
                </a:moveTo>
                <a:lnTo>
                  <a:pt x="7821" y="12414"/>
                </a:lnTo>
                <a:cubicBezTo>
                  <a:pt x="7602" y="12460"/>
                  <a:pt x="7378" y="12498"/>
                  <a:pt x="7150" y="12528"/>
                </a:cubicBezTo>
                <a:lnTo>
                  <a:pt x="7150" y="2719"/>
                </a:lnTo>
                <a:close/>
                <a:moveTo>
                  <a:pt x="6559" y="2719"/>
                </a:moveTo>
                <a:lnTo>
                  <a:pt x="6559" y="12574"/>
                </a:lnTo>
                <a:cubicBezTo>
                  <a:pt x="6449" y="12578"/>
                  <a:pt x="6335" y="12583"/>
                  <a:pt x="6226" y="12583"/>
                </a:cubicBezTo>
                <a:cubicBezTo>
                  <a:pt x="6112" y="12583"/>
                  <a:pt x="6002" y="12583"/>
                  <a:pt x="5888" y="12574"/>
                </a:cubicBezTo>
                <a:lnTo>
                  <a:pt x="5888" y="2719"/>
                </a:lnTo>
                <a:close/>
                <a:moveTo>
                  <a:pt x="2326" y="1"/>
                </a:moveTo>
                <a:cubicBezTo>
                  <a:pt x="1638" y="1"/>
                  <a:pt x="1119" y="495"/>
                  <a:pt x="1119" y="1153"/>
                </a:cubicBezTo>
                <a:cubicBezTo>
                  <a:pt x="1119" y="1318"/>
                  <a:pt x="1250" y="1449"/>
                  <a:pt x="1414" y="1449"/>
                </a:cubicBezTo>
                <a:cubicBezTo>
                  <a:pt x="1575" y="1449"/>
                  <a:pt x="1710" y="1318"/>
                  <a:pt x="1710" y="1153"/>
                </a:cubicBezTo>
                <a:cubicBezTo>
                  <a:pt x="1710" y="765"/>
                  <a:pt x="2030" y="588"/>
                  <a:pt x="2326" y="588"/>
                </a:cubicBezTo>
                <a:cubicBezTo>
                  <a:pt x="2545" y="588"/>
                  <a:pt x="2752" y="680"/>
                  <a:pt x="2900" y="841"/>
                </a:cubicBezTo>
                <a:cubicBezTo>
                  <a:pt x="3094" y="1043"/>
                  <a:pt x="3195" y="1351"/>
                  <a:pt x="3195" y="1736"/>
                </a:cubicBezTo>
                <a:cubicBezTo>
                  <a:pt x="3195" y="1866"/>
                  <a:pt x="3187" y="1997"/>
                  <a:pt x="3170" y="2124"/>
                </a:cubicBezTo>
                <a:lnTo>
                  <a:pt x="2642" y="2124"/>
                </a:lnTo>
                <a:cubicBezTo>
                  <a:pt x="2478" y="2124"/>
                  <a:pt x="2347" y="2259"/>
                  <a:pt x="2347" y="2424"/>
                </a:cubicBezTo>
                <a:cubicBezTo>
                  <a:pt x="2347" y="2584"/>
                  <a:pt x="2478" y="2719"/>
                  <a:pt x="2642" y="2719"/>
                </a:cubicBezTo>
                <a:lnTo>
                  <a:pt x="3043" y="2719"/>
                </a:lnTo>
                <a:cubicBezTo>
                  <a:pt x="2794" y="3529"/>
                  <a:pt x="2254" y="4209"/>
                  <a:pt x="1693" y="4918"/>
                </a:cubicBezTo>
                <a:cubicBezTo>
                  <a:pt x="925" y="5884"/>
                  <a:pt x="135" y="6881"/>
                  <a:pt x="59" y="8269"/>
                </a:cubicBezTo>
                <a:cubicBezTo>
                  <a:pt x="0" y="9358"/>
                  <a:pt x="401" y="10388"/>
                  <a:pt x="1216" y="11245"/>
                </a:cubicBezTo>
                <a:cubicBezTo>
                  <a:pt x="1790" y="11853"/>
                  <a:pt x="2533" y="12334"/>
                  <a:pt x="3381" y="12663"/>
                </a:cubicBezTo>
                <a:lnTo>
                  <a:pt x="3014" y="12663"/>
                </a:lnTo>
                <a:cubicBezTo>
                  <a:pt x="3009" y="12663"/>
                  <a:pt x="3004" y="12663"/>
                  <a:pt x="2999" y="12663"/>
                </a:cubicBezTo>
                <a:cubicBezTo>
                  <a:pt x="2837" y="12663"/>
                  <a:pt x="2706" y="12795"/>
                  <a:pt x="2706" y="12958"/>
                </a:cubicBezTo>
                <a:cubicBezTo>
                  <a:pt x="2706" y="13125"/>
                  <a:pt x="2841" y="13254"/>
                  <a:pt x="3006" y="13254"/>
                </a:cubicBezTo>
                <a:cubicBezTo>
                  <a:pt x="3008" y="13254"/>
                  <a:pt x="3011" y="13254"/>
                  <a:pt x="3014" y="13254"/>
                </a:cubicBezTo>
                <a:lnTo>
                  <a:pt x="9450" y="13254"/>
                </a:lnTo>
                <a:cubicBezTo>
                  <a:pt x="9453" y="13254"/>
                  <a:pt x="9456" y="13254"/>
                  <a:pt x="9458" y="13254"/>
                </a:cubicBezTo>
                <a:cubicBezTo>
                  <a:pt x="9624" y="13254"/>
                  <a:pt x="9758" y="13125"/>
                  <a:pt x="9758" y="12958"/>
                </a:cubicBezTo>
                <a:cubicBezTo>
                  <a:pt x="9758" y="12795"/>
                  <a:pt x="9627" y="12663"/>
                  <a:pt x="9465" y="12663"/>
                </a:cubicBezTo>
                <a:cubicBezTo>
                  <a:pt x="9460" y="12663"/>
                  <a:pt x="9455" y="12663"/>
                  <a:pt x="9450" y="12663"/>
                </a:cubicBezTo>
                <a:lnTo>
                  <a:pt x="9087" y="12663"/>
                </a:lnTo>
                <a:cubicBezTo>
                  <a:pt x="9936" y="12334"/>
                  <a:pt x="10674" y="11853"/>
                  <a:pt x="11253" y="11245"/>
                </a:cubicBezTo>
                <a:cubicBezTo>
                  <a:pt x="12067" y="10388"/>
                  <a:pt x="12464" y="9358"/>
                  <a:pt x="12405" y="8269"/>
                </a:cubicBezTo>
                <a:lnTo>
                  <a:pt x="12401" y="8269"/>
                </a:lnTo>
                <a:cubicBezTo>
                  <a:pt x="12325" y="6881"/>
                  <a:pt x="11531" y="5884"/>
                  <a:pt x="10767" y="4918"/>
                </a:cubicBezTo>
                <a:cubicBezTo>
                  <a:pt x="10206" y="4209"/>
                  <a:pt x="9666" y="3529"/>
                  <a:pt x="9417" y="2719"/>
                </a:cubicBezTo>
                <a:lnTo>
                  <a:pt x="9818" y="2719"/>
                </a:lnTo>
                <a:cubicBezTo>
                  <a:pt x="9982" y="2715"/>
                  <a:pt x="10113" y="2584"/>
                  <a:pt x="10113" y="2424"/>
                </a:cubicBezTo>
                <a:cubicBezTo>
                  <a:pt x="10113" y="2259"/>
                  <a:pt x="9982" y="2128"/>
                  <a:pt x="9818" y="2124"/>
                </a:cubicBezTo>
                <a:lnTo>
                  <a:pt x="9290" y="2124"/>
                </a:lnTo>
                <a:cubicBezTo>
                  <a:pt x="9273" y="1997"/>
                  <a:pt x="9265" y="1866"/>
                  <a:pt x="9265" y="1736"/>
                </a:cubicBezTo>
                <a:cubicBezTo>
                  <a:pt x="9265" y="1351"/>
                  <a:pt x="9366" y="1043"/>
                  <a:pt x="9560" y="841"/>
                </a:cubicBezTo>
                <a:cubicBezTo>
                  <a:pt x="9708" y="680"/>
                  <a:pt x="9915" y="588"/>
                  <a:pt x="10134" y="588"/>
                </a:cubicBezTo>
                <a:cubicBezTo>
                  <a:pt x="10430" y="588"/>
                  <a:pt x="10750" y="765"/>
                  <a:pt x="10750" y="1153"/>
                </a:cubicBezTo>
                <a:cubicBezTo>
                  <a:pt x="10750" y="1318"/>
                  <a:pt x="10881" y="1449"/>
                  <a:pt x="11046" y="1449"/>
                </a:cubicBezTo>
                <a:cubicBezTo>
                  <a:pt x="11210" y="1449"/>
                  <a:pt x="11341" y="1318"/>
                  <a:pt x="11341" y="1153"/>
                </a:cubicBezTo>
                <a:cubicBezTo>
                  <a:pt x="11341" y="495"/>
                  <a:pt x="10822" y="1"/>
                  <a:pt x="10134" y="1"/>
                </a:cubicBezTo>
                <a:cubicBezTo>
                  <a:pt x="9429" y="1"/>
                  <a:pt x="8674" y="541"/>
                  <a:pt x="8674" y="1736"/>
                </a:cubicBezTo>
                <a:cubicBezTo>
                  <a:pt x="8674" y="1871"/>
                  <a:pt x="8682" y="2001"/>
                  <a:pt x="8695" y="2124"/>
                </a:cubicBezTo>
                <a:lnTo>
                  <a:pt x="3765" y="2124"/>
                </a:lnTo>
                <a:cubicBezTo>
                  <a:pt x="3778" y="1997"/>
                  <a:pt x="3786" y="1871"/>
                  <a:pt x="3786" y="1736"/>
                </a:cubicBezTo>
                <a:cubicBezTo>
                  <a:pt x="3786" y="541"/>
                  <a:pt x="3031" y="1"/>
                  <a:pt x="232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" name="Google Shape;1297;p42"/>
          <p:cNvGrpSpPr/>
          <p:nvPr/>
        </p:nvGrpSpPr>
        <p:grpSpPr>
          <a:xfrm>
            <a:off x="7311138" y="2220588"/>
            <a:ext cx="342200" cy="315475"/>
            <a:chOff x="4030950" y="2337525"/>
            <a:chExt cx="342200" cy="315475"/>
          </a:xfrm>
        </p:grpSpPr>
        <p:sp>
          <p:nvSpPr>
            <p:cNvPr id="1298" name="Google Shape;1298;p42"/>
            <p:cNvSpPr/>
            <p:nvPr/>
          </p:nvSpPr>
          <p:spPr>
            <a:xfrm>
              <a:off x="4077175" y="2558175"/>
              <a:ext cx="60650" cy="54525"/>
            </a:xfrm>
            <a:custGeom>
              <a:rect b="b" l="l" r="r" t="t"/>
              <a:pathLst>
                <a:path extrusionOk="0" h="2181" w="2426">
                  <a:moveTo>
                    <a:pt x="428" y="1"/>
                  </a:moveTo>
                  <a:cubicBezTo>
                    <a:pt x="199" y="1"/>
                    <a:pt x="1" y="300"/>
                    <a:pt x="215" y="514"/>
                  </a:cubicBezTo>
                  <a:lnTo>
                    <a:pt x="1794" y="2088"/>
                  </a:lnTo>
                  <a:cubicBezTo>
                    <a:pt x="1858" y="2153"/>
                    <a:pt x="1931" y="2180"/>
                    <a:pt x="2000" y="2180"/>
                  </a:cubicBezTo>
                  <a:cubicBezTo>
                    <a:pt x="2229" y="2180"/>
                    <a:pt x="2425" y="1884"/>
                    <a:pt x="2211" y="1670"/>
                  </a:cubicBezTo>
                  <a:lnTo>
                    <a:pt x="633" y="92"/>
                  </a:lnTo>
                  <a:cubicBezTo>
                    <a:pt x="569" y="28"/>
                    <a:pt x="497" y="1"/>
                    <a:pt x="4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2"/>
            <p:cNvSpPr/>
            <p:nvPr/>
          </p:nvSpPr>
          <p:spPr>
            <a:xfrm>
              <a:off x="4106275" y="2490425"/>
              <a:ext cx="100600" cy="88675"/>
            </a:xfrm>
            <a:custGeom>
              <a:rect b="b" l="l" r="r" t="t"/>
              <a:pathLst>
                <a:path extrusionOk="0" h="3547" w="4024">
                  <a:moveTo>
                    <a:pt x="2056" y="649"/>
                  </a:moveTo>
                  <a:lnTo>
                    <a:pt x="929" y="1772"/>
                  </a:lnTo>
                  <a:cubicBezTo>
                    <a:pt x="934" y="1152"/>
                    <a:pt x="1436" y="654"/>
                    <a:pt x="2056" y="649"/>
                  </a:cubicBezTo>
                  <a:close/>
                  <a:moveTo>
                    <a:pt x="2702" y="839"/>
                  </a:moveTo>
                  <a:cubicBezTo>
                    <a:pt x="2761" y="881"/>
                    <a:pt x="2816" y="928"/>
                    <a:pt x="2871" y="978"/>
                  </a:cubicBezTo>
                  <a:cubicBezTo>
                    <a:pt x="2921" y="1033"/>
                    <a:pt x="2968" y="1088"/>
                    <a:pt x="3010" y="1152"/>
                  </a:cubicBezTo>
                  <a:lnTo>
                    <a:pt x="1432" y="2726"/>
                  </a:lnTo>
                  <a:cubicBezTo>
                    <a:pt x="1372" y="2684"/>
                    <a:pt x="1313" y="2637"/>
                    <a:pt x="1263" y="2587"/>
                  </a:cubicBezTo>
                  <a:cubicBezTo>
                    <a:pt x="1212" y="2536"/>
                    <a:pt x="1161" y="2477"/>
                    <a:pt x="1123" y="2418"/>
                  </a:cubicBezTo>
                  <a:lnTo>
                    <a:pt x="2702" y="839"/>
                  </a:lnTo>
                  <a:close/>
                  <a:moveTo>
                    <a:pt x="3200" y="1797"/>
                  </a:moveTo>
                  <a:lnTo>
                    <a:pt x="3200" y="1797"/>
                  </a:lnTo>
                  <a:cubicBezTo>
                    <a:pt x="3196" y="2418"/>
                    <a:pt x="2694" y="2916"/>
                    <a:pt x="2073" y="2924"/>
                  </a:cubicBezTo>
                  <a:lnTo>
                    <a:pt x="3200" y="1797"/>
                  </a:lnTo>
                  <a:close/>
                  <a:moveTo>
                    <a:pt x="2014" y="0"/>
                  </a:moveTo>
                  <a:cubicBezTo>
                    <a:pt x="1783" y="0"/>
                    <a:pt x="1547" y="46"/>
                    <a:pt x="1322" y="143"/>
                  </a:cubicBezTo>
                  <a:cubicBezTo>
                    <a:pt x="423" y="523"/>
                    <a:pt x="1" y="1561"/>
                    <a:pt x="381" y="2460"/>
                  </a:cubicBezTo>
                  <a:cubicBezTo>
                    <a:pt x="667" y="3137"/>
                    <a:pt x="1324" y="3546"/>
                    <a:pt x="2015" y="3546"/>
                  </a:cubicBezTo>
                  <a:cubicBezTo>
                    <a:pt x="2242" y="3546"/>
                    <a:pt x="2472" y="3502"/>
                    <a:pt x="2694" y="3410"/>
                  </a:cubicBezTo>
                  <a:cubicBezTo>
                    <a:pt x="3597" y="3034"/>
                    <a:pt x="4023" y="2000"/>
                    <a:pt x="3652" y="1097"/>
                  </a:cubicBezTo>
                  <a:cubicBezTo>
                    <a:pt x="3647" y="1088"/>
                    <a:pt x="3643" y="1084"/>
                    <a:pt x="3643" y="1076"/>
                  </a:cubicBezTo>
                  <a:cubicBezTo>
                    <a:pt x="3356" y="403"/>
                    <a:pt x="2701" y="0"/>
                    <a:pt x="20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2"/>
            <p:cNvSpPr/>
            <p:nvPr/>
          </p:nvSpPr>
          <p:spPr>
            <a:xfrm>
              <a:off x="4030950" y="2337525"/>
              <a:ext cx="342200" cy="315475"/>
            </a:xfrm>
            <a:custGeom>
              <a:rect b="b" l="l" r="r" t="t"/>
              <a:pathLst>
                <a:path extrusionOk="0" h="12619" w="13688">
                  <a:moveTo>
                    <a:pt x="12308" y="810"/>
                  </a:moveTo>
                  <a:lnTo>
                    <a:pt x="12666" y="1169"/>
                  </a:lnTo>
                  <a:lnTo>
                    <a:pt x="12840" y="1342"/>
                  </a:lnTo>
                  <a:lnTo>
                    <a:pt x="11480" y="2338"/>
                  </a:lnTo>
                  <a:lnTo>
                    <a:pt x="10987" y="1848"/>
                  </a:lnTo>
                  <a:lnTo>
                    <a:pt x="10725" y="1582"/>
                  </a:lnTo>
                  <a:lnTo>
                    <a:pt x="12308" y="810"/>
                  </a:lnTo>
                  <a:close/>
                  <a:moveTo>
                    <a:pt x="10489" y="2182"/>
                  </a:moveTo>
                  <a:lnTo>
                    <a:pt x="10569" y="2266"/>
                  </a:lnTo>
                  <a:lnTo>
                    <a:pt x="10797" y="2494"/>
                  </a:lnTo>
                  <a:lnTo>
                    <a:pt x="8243" y="5043"/>
                  </a:lnTo>
                  <a:cubicBezTo>
                    <a:pt x="8201" y="4988"/>
                    <a:pt x="8150" y="4934"/>
                    <a:pt x="8100" y="4879"/>
                  </a:cubicBezTo>
                  <a:cubicBezTo>
                    <a:pt x="8049" y="4828"/>
                    <a:pt x="7994" y="4782"/>
                    <a:pt x="7935" y="4735"/>
                  </a:cubicBezTo>
                  <a:lnTo>
                    <a:pt x="10489" y="2182"/>
                  </a:lnTo>
                  <a:close/>
                  <a:moveTo>
                    <a:pt x="6428" y="4887"/>
                  </a:moveTo>
                  <a:cubicBezTo>
                    <a:pt x="6990" y="4887"/>
                    <a:pt x="7412" y="5026"/>
                    <a:pt x="7686" y="5296"/>
                  </a:cubicBezTo>
                  <a:cubicBezTo>
                    <a:pt x="8176" y="5786"/>
                    <a:pt x="8226" y="6812"/>
                    <a:pt x="7821" y="8116"/>
                  </a:cubicBezTo>
                  <a:cubicBezTo>
                    <a:pt x="7462" y="9268"/>
                    <a:pt x="6795" y="10471"/>
                    <a:pt x="6154" y="11113"/>
                  </a:cubicBezTo>
                  <a:cubicBezTo>
                    <a:pt x="5559" y="11718"/>
                    <a:pt x="4772" y="12022"/>
                    <a:pt x="3986" y="12022"/>
                  </a:cubicBezTo>
                  <a:cubicBezTo>
                    <a:pt x="3211" y="12022"/>
                    <a:pt x="2436" y="11727"/>
                    <a:pt x="1845" y="11134"/>
                  </a:cubicBezTo>
                  <a:cubicBezTo>
                    <a:pt x="650" y="9939"/>
                    <a:pt x="663" y="8002"/>
                    <a:pt x="1870" y="6824"/>
                  </a:cubicBezTo>
                  <a:cubicBezTo>
                    <a:pt x="2782" y="5908"/>
                    <a:pt x="4930" y="4887"/>
                    <a:pt x="6428" y="4887"/>
                  </a:cubicBezTo>
                  <a:close/>
                  <a:moveTo>
                    <a:pt x="11236" y="1"/>
                  </a:moveTo>
                  <a:cubicBezTo>
                    <a:pt x="11007" y="1"/>
                    <a:pt x="10811" y="296"/>
                    <a:pt x="11025" y="510"/>
                  </a:cubicBezTo>
                  <a:lnTo>
                    <a:pt x="11206" y="692"/>
                  </a:lnTo>
                  <a:lnTo>
                    <a:pt x="11063" y="763"/>
                  </a:lnTo>
                  <a:lnTo>
                    <a:pt x="10830" y="531"/>
                  </a:lnTo>
                  <a:cubicBezTo>
                    <a:pt x="10766" y="467"/>
                    <a:pt x="10693" y="439"/>
                    <a:pt x="10624" y="439"/>
                  </a:cubicBezTo>
                  <a:cubicBezTo>
                    <a:pt x="10395" y="439"/>
                    <a:pt x="10199" y="735"/>
                    <a:pt x="10413" y="949"/>
                  </a:cubicBezTo>
                  <a:lnTo>
                    <a:pt x="10501" y="1038"/>
                  </a:lnTo>
                  <a:lnTo>
                    <a:pt x="10020" y="1270"/>
                  </a:lnTo>
                  <a:cubicBezTo>
                    <a:pt x="9868" y="1363"/>
                    <a:pt x="9843" y="1540"/>
                    <a:pt x="9965" y="1662"/>
                  </a:cubicBezTo>
                  <a:lnTo>
                    <a:pt x="10071" y="1768"/>
                  </a:lnTo>
                  <a:lnTo>
                    <a:pt x="7391" y="4444"/>
                  </a:lnTo>
                  <a:cubicBezTo>
                    <a:pt x="7091" y="4347"/>
                    <a:pt x="6780" y="4300"/>
                    <a:pt x="6469" y="4300"/>
                  </a:cubicBezTo>
                  <a:cubicBezTo>
                    <a:pt x="6455" y="4300"/>
                    <a:pt x="6442" y="4300"/>
                    <a:pt x="6428" y="4300"/>
                  </a:cubicBezTo>
                  <a:cubicBezTo>
                    <a:pt x="4736" y="4300"/>
                    <a:pt x="2448" y="5410"/>
                    <a:pt x="1448" y="6411"/>
                  </a:cubicBezTo>
                  <a:cubicBezTo>
                    <a:pt x="13" y="7820"/>
                    <a:pt x="0" y="10133"/>
                    <a:pt x="1427" y="11556"/>
                  </a:cubicBezTo>
                  <a:cubicBezTo>
                    <a:pt x="2134" y="12265"/>
                    <a:pt x="3061" y="12618"/>
                    <a:pt x="3988" y="12618"/>
                  </a:cubicBezTo>
                  <a:cubicBezTo>
                    <a:pt x="4925" y="12618"/>
                    <a:pt x="5863" y="12256"/>
                    <a:pt x="6572" y="11535"/>
                  </a:cubicBezTo>
                  <a:cubicBezTo>
                    <a:pt x="7272" y="10834"/>
                    <a:pt x="8003" y="9530"/>
                    <a:pt x="8387" y="8297"/>
                  </a:cubicBezTo>
                  <a:cubicBezTo>
                    <a:pt x="8724" y="7204"/>
                    <a:pt x="8771" y="6280"/>
                    <a:pt x="8534" y="5596"/>
                  </a:cubicBezTo>
                  <a:lnTo>
                    <a:pt x="11219" y="2912"/>
                  </a:lnTo>
                  <a:cubicBezTo>
                    <a:pt x="11291" y="2958"/>
                    <a:pt x="11379" y="2988"/>
                    <a:pt x="11468" y="2988"/>
                  </a:cubicBezTo>
                  <a:cubicBezTo>
                    <a:pt x="11540" y="2988"/>
                    <a:pt x="11611" y="2967"/>
                    <a:pt x="11679" y="2929"/>
                  </a:cubicBezTo>
                  <a:lnTo>
                    <a:pt x="12092" y="2629"/>
                  </a:lnTo>
                  <a:lnTo>
                    <a:pt x="12097" y="2637"/>
                  </a:lnTo>
                  <a:lnTo>
                    <a:pt x="12405" y="2941"/>
                  </a:lnTo>
                  <a:cubicBezTo>
                    <a:pt x="12462" y="2998"/>
                    <a:pt x="12537" y="3027"/>
                    <a:pt x="12612" y="3027"/>
                  </a:cubicBezTo>
                  <a:cubicBezTo>
                    <a:pt x="12687" y="3027"/>
                    <a:pt x="12761" y="2998"/>
                    <a:pt x="12818" y="2941"/>
                  </a:cubicBezTo>
                  <a:cubicBezTo>
                    <a:pt x="12937" y="2823"/>
                    <a:pt x="12937" y="2637"/>
                    <a:pt x="12818" y="2524"/>
                  </a:cubicBezTo>
                  <a:lnTo>
                    <a:pt x="12574" y="2274"/>
                  </a:lnTo>
                  <a:lnTo>
                    <a:pt x="12700" y="2186"/>
                  </a:lnTo>
                  <a:lnTo>
                    <a:pt x="12911" y="2401"/>
                  </a:lnTo>
                  <a:cubicBezTo>
                    <a:pt x="12975" y="2464"/>
                    <a:pt x="13047" y="2491"/>
                    <a:pt x="13116" y="2491"/>
                  </a:cubicBezTo>
                  <a:cubicBezTo>
                    <a:pt x="13345" y="2491"/>
                    <a:pt x="13544" y="2194"/>
                    <a:pt x="13329" y="1983"/>
                  </a:cubicBezTo>
                  <a:lnTo>
                    <a:pt x="13181" y="1831"/>
                  </a:lnTo>
                  <a:lnTo>
                    <a:pt x="13490" y="1608"/>
                  </a:lnTo>
                  <a:cubicBezTo>
                    <a:pt x="13646" y="1515"/>
                    <a:pt x="13688" y="1359"/>
                    <a:pt x="13587" y="1257"/>
                  </a:cubicBezTo>
                  <a:lnTo>
                    <a:pt x="13587" y="1253"/>
                  </a:lnTo>
                  <a:lnTo>
                    <a:pt x="13089" y="755"/>
                  </a:lnTo>
                  <a:lnTo>
                    <a:pt x="12591" y="257"/>
                  </a:lnTo>
                  <a:cubicBezTo>
                    <a:pt x="12531" y="206"/>
                    <a:pt x="12457" y="176"/>
                    <a:pt x="12378" y="176"/>
                  </a:cubicBezTo>
                  <a:cubicBezTo>
                    <a:pt x="12373" y="176"/>
                    <a:pt x="12368" y="177"/>
                    <a:pt x="12363" y="177"/>
                  </a:cubicBezTo>
                  <a:cubicBezTo>
                    <a:pt x="12278" y="177"/>
                    <a:pt x="12198" y="198"/>
                    <a:pt x="12126" y="240"/>
                  </a:cubicBezTo>
                  <a:lnTo>
                    <a:pt x="11767" y="417"/>
                  </a:lnTo>
                  <a:cubicBezTo>
                    <a:pt x="11759" y="409"/>
                    <a:pt x="11755" y="405"/>
                    <a:pt x="11751" y="396"/>
                  </a:cubicBezTo>
                  <a:lnTo>
                    <a:pt x="11442" y="92"/>
                  </a:lnTo>
                  <a:cubicBezTo>
                    <a:pt x="11378" y="28"/>
                    <a:pt x="11305" y="1"/>
                    <a:pt x="11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1" name="Google Shape;1301;p42"/>
          <p:cNvSpPr/>
          <p:nvPr/>
        </p:nvSpPr>
        <p:spPr>
          <a:xfrm>
            <a:off x="7954100" y="2228788"/>
            <a:ext cx="336425" cy="298025"/>
          </a:xfrm>
          <a:custGeom>
            <a:rect b="b" l="l" r="r" t="t"/>
            <a:pathLst>
              <a:path extrusionOk="0" h="11921" w="13457">
                <a:moveTo>
                  <a:pt x="5651" y="592"/>
                </a:moveTo>
                <a:cubicBezTo>
                  <a:pt x="5659" y="592"/>
                  <a:pt x="5666" y="592"/>
                  <a:pt x="5673" y="592"/>
                </a:cubicBezTo>
                <a:cubicBezTo>
                  <a:pt x="6298" y="592"/>
                  <a:pt x="7020" y="1043"/>
                  <a:pt x="7560" y="1744"/>
                </a:cubicBezTo>
                <a:cubicBezTo>
                  <a:pt x="7476" y="1854"/>
                  <a:pt x="7417" y="1985"/>
                  <a:pt x="7379" y="2120"/>
                </a:cubicBezTo>
                <a:cubicBezTo>
                  <a:pt x="7336" y="2251"/>
                  <a:pt x="7320" y="2314"/>
                  <a:pt x="7210" y="2377"/>
                </a:cubicBezTo>
                <a:cubicBezTo>
                  <a:pt x="7153" y="2411"/>
                  <a:pt x="7109" y="2423"/>
                  <a:pt x="7059" y="2423"/>
                </a:cubicBezTo>
                <a:cubicBezTo>
                  <a:pt x="7016" y="2423"/>
                  <a:pt x="6968" y="2414"/>
                  <a:pt x="6906" y="2402"/>
                </a:cubicBezTo>
                <a:cubicBezTo>
                  <a:pt x="6831" y="2390"/>
                  <a:pt x="6744" y="2374"/>
                  <a:pt x="6646" y="2374"/>
                </a:cubicBezTo>
                <a:cubicBezTo>
                  <a:pt x="6512" y="2374"/>
                  <a:pt x="6357" y="2403"/>
                  <a:pt x="6184" y="2508"/>
                </a:cubicBezTo>
                <a:cubicBezTo>
                  <a:pt x="5889" y="2694"/>
                  <a:pt x="5813" y="2926"/>
                  <a:pt x="5758" y="3095"/>
                </a:cubicBezTo>
                <a:cubicBezTo>
                  <a:pt x="5716" y="3230"/>
                  <a:pt x="5699" y="3289"/>
                  <a:pt x="5589" y="3356"/>
                </a:cubicBezTo>
                <a:cubicBezTo>
                  <a:pt x="5532" y="3390"/>
                  <a:pt x="5488" y="3402"/>
                  <a:pt x="5438" y="3402"/>
                </a:cubicBezTo>
                <a:cubicBezTo>
                  <a:pt x="5395" y="3402"/>
                  <a:pt x="5348" y="3393"/>
                  <a:pt x="5285" y="3382"/>
                </a:cubicBezTo>
                <a:cubicBezTo>
                  <a:pt x="5202" y="3364"/>
                  <a:pt x="5120" y="3354"/>
                  <a:pt x="5037" y="3354"/>
                </a:cubicBezTo>
                <a:cubicBezTo>
                  <a:pt x="4980" y="3354"/>
                  <a:pt x="4924" y="3359"/>
                  <a:pt x="4867" y="3369"/>
                </a:cubicBezTo>
                <a:cubicBezTo>
                  <a:pt x="4644" y="2879"/>
                  <a:pt x="4530" y="2373"/>
                  <a:pt x="4551" y="1909"/>
                </a:cubicBezTo>
                <a:lnTo>
                  <a:pt x="4551" y="1904"/>
                </a:lnTo>
                <a:cubicBezTo>
                  <a:pt x="4572" y="1360"/>
                  <a:pt x="4774" y="946"/>
                  <a:pt x="5121" y="740"/>
                </a:cubicBezTo>
                <a:cubicBezTo>
                  <a:pt x="5283" y="642"/>
                  <a:pt x="5465" y="592"/>
                  <a:pt x="5651" y="592"/>
                </a:cubicBezTo>
                <a:close/>
                <a:moveTo>
                  <a:pt x="7932" y="2326"/>
                </a:moveTo>
                <a:cubicBezTo>
                  <a:pt x="8527" y="3466"/>
                  <a:pt x="8468" y="4715"/>
                  <a:pt x="7771" y="5137"/>
                </a:cubicBezTo>
                <a:cubicBezTo>
                  <a:pt x="7609" y="5231"/>
                  <a:pt x="7427" y="5281"/>
                  <a:pt x="7244" y="5281"/>
                </a:cubicBezTo>
                <a:cubicBezTo>
                  <a:pt x="7237" y="5281"/>
                  <a:pt x="7230" y="5281"/>
                  <a:pt x="7222" y="5281"/>
                </a:cubicBezTo>
                <a:cubicBezTo>
                  <a:pt x="6544" y="5281"/>
                  <a:pt x="5761" y="4764"/>
                  <a:pt x="5212" y="3969"/>
                </a:cubicBezTo>
                <a:lnTo>
                  <a:pt x="5212" y="3969"/>
                </a:lnTo>
                <a:cubicBezTo>
                  <a:pt x="5278" y="3980"/>
                  <a:pt x="5353" y="3991"/>
                  <a:pt x="5435" y="3991"/>
                </a:cubicBezTo>
                <a:cubicBezTo>
                  <a:pt x="5569" y="3991"/>
                  <a:pt x="5724" y="3962"/>
                  <a:pt x="5897" y="3859"/>
                </a:cubicBezTo>
                <a:cubicBezTo>
                  <a:pt x="6193" y="3677"/>
                  <a:pt x="6269" y="3445"/>
                  <a:pt x="6323" y="3272"/>
                </a:cubicBezTo>
                <a:cubicBezTo>
                  <a:pt x="6366" y="3137"/>
                  <a:pt x="6383" y="3078"/>
                  <a:pt x="6492" y="3014"/>
                </a:cubicBezTo>
                <a:cubicBezTo>
                  <a:pt x="6550" y="2978"/>
                  <a:pt x="6595" y="2965"/>
                  <a:pt x="6646" y="2965"/>
                </a:cubicBezTo>
                <a:cubicBezTo>
                  <a:pt x="6689" y="2965"/>
                  <a:pt x="6735" y="2973"/>
                  <a:pt x="6796" y="2985"/>
                </a:cubicBezTo>
                <a:cubicBezTo>
                  <a:pt x="6871" y="2999"/>
                  <a:pt x="6957" y="3015"/>
                  <a:pt x="7054" y="3015"/>
                </a:cubicBezTo>
                <a:cubicBezTo>
                  <a:pt x="7188" y="3015"/>
                  <a:pt x="7344" y="2985"/>
                  <a:pt x="7518" y="2879"/>
                </a:cubicBezTo>
                <a:cubicBezTo>
                  <a:pt x="7796" y="2711"/>
                  <a:pt x="7881" y="2495"/>
                  <a:pt x="7932" y="2326"/>
                </a:cubicBezTo>
                <a:close/>
                <a:moveTo>
                  <a:pt x="2668" y="5973"/>
                </a:moveTo>
                <a:cubicBezTo>
                  <a:pt x="2833" y="5977"/>
                  <a:pt x="2993" y="5986"/>
                  <a:pt x="3154" y="6007"/>
                </a:cubicBezTo>
                <a:cubicBezTo>
                  <a:pt x="3175" y="6146"/>
                  <a:pt x="3221" y="6281"/>
                  <a:pt x="3293" y="6399"/>
                </a:cubicBezTo>
                <a:cubicBezTo>
                  <a:pt x="3356" y="6522"/>
                  <a:pt x="3386" y="6581"/>
                  <a:pt x="3356" y="6703"/>
                </a:cubicBezTo>
                <a:cubicBezTo>
                  <a:pt x="3327" y="6821"/>
                  <a:pt x="3276" y="6859"/>
                  <a:pt x="3158" y="6940"/>
                </a:cubicBezTo>
                <a:cubicBezTo>
                  <a:pt x="3010" y="7041"/>
                  <a:pt x="2808" y="7184"/>
                  <a:pt x="2727" y="7518"/>
                </a:cubicBezTo>
                <a:cubicBezTo>
                  <a:pt x="2643" y="7856"/>
                  <a:pt x="2757" y="8075"/>
                  <a:pt x="2841" y="8235"/>
                </a:cubicBezTo>
                <a:cubicBezTo>
                  <a:pt x="2905" y="8362"/>
                  <a:pt x="2934" y="8417"/>
                  <a:pt x="2905" y="8539"/>
                </a:cubicBezTo>
                <a:cubicBezTo>
                  <a:pt x="2875" y="8657"/>
                  <a:pt x="2824" y="8695"/>
                  <a:pt x="2706" y="8776"/>
                </a:cubicBezTo>
                <a:cubicBezTo>
                  <a:pt x="2588" y="8847"/>
                  <a:pt x="2487" y="8944"/>
                  <a:pt x="2402" y="9058"/>
                </a:cubicBezTo>
                <a:cubicBezTo>
                  <a:pt x="1284" y="8641"/>
                  <a:pt x="537" y="7775"/>
                  <a:pt x="718" y="7028"/>
                </a:cubicBezTo>
                <a:lnTo>
                  <a:pt x="723" y="7028"/>
                </a:lnTo>
                <a:cubicBezTo>
                  <a:pt x="875" y="6399"/>
                  <a:pt x="1660" y="5973"/>
                  <a:pt x="2668" y="5973"/>
                </a:cubicBezTo>
                <a:close/>
                <a:moveTo>
                  <a:pt x="3833" y="6159"/>
                </a:moveTo>
                <a:lnTo>
                  <a:pt x="3833" y="6159"/>
                </a:lnTo>
                <a:cubicBezTo>
                  <a:pt x="4420" y="6340"/>
                  <a:pt x="4931" y="6644"/>
                  <a:pt x="5285" y="7028"/>
                </a:cubicBezTo>
                <a:cubicBezTo>
                  <a:pt x="5652" y="7429"/>
                  <a:pt x="5804" y="7864"/>
                  <a:pt x="5711" y="8257"/>
                </a:cubicBezTo>
                <a:cubicBezTo>
                  <a:pt x="5555" y="8885"/>
                  <a:pt x="4774" y="9307"/>
                  <a:pt x="3761" y="9307"/>
                </a:cubicBezTo>
                <a:cubicBezTo>
                  <a:pt x="3529" y="9307"/>
                  <a:pt x="3301" y="9286"/>
                  <a:pt x="3074" y="9244"/>
                </a:cubicBezTo>
                <a:cubicBezTo>
                  <a:pt x="3217" y="9143"/>
                  <a:pt x="3403" y="8999"/>
                  <a:pt x="3479" y="8679"/>
                </a:cubicBezTo>
                <a:cubicBezTo>
                  <a:pt x="3563" y="8341"/>
                  <a:pt x="3449" y="8121"/>
                  <a:pt x="3365" y="7965"/>
                </a:cubicBezTo>
                <a:cubicBezTo>
                  <a:pt x="3297" y="7839"/>
                  <a:pt x="3272" y="7784"/>
                  <a:pt x="3301" y="7661"/>
                </a:cubicBezTo>
                <a:cubicBezTo>
                  <a:pt x="3331" y="7539"/>
                  <a:pt x="3382" y="7505"/>
                  <a:pt x="3496" y="7425"/>
                </a:cubicBezTo>
                <a:cubicBezTo>
                  <a:pt x="3643" y="7320"/>
                  <a:pt x="3846" y="7180"/>
                  <a:pt x="3930" y="6843"/>
                </a:cubicBezTo>
                <a:cubicBezTo>
                  <a:pt x="4011" y="6526"/>
                  <a:pt x="3913" y="6315"/>
                  <a:pt x="3833" y="6159"/>
                </a:cubicBezTo>
                <a:close/>
                <a:moveTo>
                  <a:pt x="5651" y="1"/>
                </a:moveTo>
                <a:cubicBezTo>
                  <a:pt x="5355" y="1"/>
                  <a:pt x="5068" y="81"/>
                  <a:pt x="4817" y="233"/>
                </a:cubicBezTo>
                <a:cubicBezTo>
                  <a:pt x="4293" y="545"/>
                  <a:pt x="3989" y="1128"/>
                  <a:pt x="3960" y="1879"/>
                </a:cubicBezTo>
                <a:cubicBezTo>
                  <a:pt x="3930" y="2588"/>
                  <a:pt x="4150" y="3361"/>
                  <a:pt x="4572" y="4065"/>
                </a:cubicBezTo>
                <a:cubicBezTo>
                  <a:pt x="5235" y="5167"/>
                  <a:pt x="6273" y="5876"/>
                  <a:pt x="7222" y="5876"/>
                </a:cubicBezTo>
                <a:cubicBezTo>
                  <a:pt x="7421" y="5876"/>
                  <a:pt x="7619" y="5842"/>
                  <a:pt x="7809" y="5775"/>
                </a:cubicBezTo>
                <a:lnTo>
                  <a:pt x="9708" y="8932"/>
                </a:lnTo>
                <a:lnTo>
                  <a:pt x="6328" y="8105"/>
                </a:lnTo>
                <a:cubicBezTo>
                  <a:pt x="6353" y="7602"/>
                  <a:pt x="6146" y="7087"/>
                  <a:pt x="5720" y="6627"/>
                </a:cubicBezTo>
                <a:cubicBezTo>
                  <a:pt x="5243" y="6108"/>
                  <a:pt x="4538" y="5711"/>
                  <a:pt x="3740" y="5517"/>
                </a:cubicBezTo>
                <a:cubicBezTo>
                  <a:pt x="3390" y="5429"/>
                  <a:pt x="3031" y="5386"/>
                  <a:pt x="2668" y="5386"/>
                </a:cubicBezTo>
                <a:cubicBezTo>
                  <a:pt x="1381" y="5386"/>
                  <a:pt x="368" y="5990"/>
                  <a:pt x="149" y="6889"/>
                </a:cubicBezTo>
                <a:cubicBezTo>
                  <a:pt x="1" y="7476"/>
                  <a:pt x="203" y="8105"/>
                  <a:pt x="714" y="8657"/>
                </a:cubicBezTo>
                <a:cubicBezTo>
                  <a:pt x="1191" y="9177"/>
                  <a:pt x="1896" y="9569"/>
                  <a:pt x="2694" y="9768"/>
                </a:cubicBezTo>
                <a:cubicBezTo>
                  <a:pt x="3044" y="9852"/>
                  <a:pt x="3403" y="9898"/>
                  <a:pt x="3761" y="9898"/>
                </a:cubicBezTo>
                <a:cubicBezTo>
                  <a:pt x="4910" y="9898"/>
                  <a:pt x="5842" y="9417"/>
                  <a:pt x="6184" y="8674"/>
                </a:cubicBezTo>
                <a:lnTo>
                  <a:pt x="10139" y="9649"/>
                </a:lnTo>
                <a:lnTo>
                  <a:pt x="11422" y="11777"/>
                </a:lnTo>
                <a:cubicBezTo>
                  <a:pt x="11473" y="11865"/>
                  <a:pt x="11570" y="11920"/>
                  <a:pt x="11675" y="11920"/>
                </a:cubicBezTo>
                <a:cubicBezTo>
                  <a:pt x="11726" y="11920"/>
                  <a:pt x="11781" y="11907"/>
                  <a:pt x="11827" y="11878"/>
                </a:cubicBezTo>
                <a:cubicBezTo>
                  <a:pt x="11967" y="11793"/>
                  <a:pt x="12013" y="11612"/>
                  <a:pt x="11929" y="11473"/>
                </a:cubicBezTo>
                <a:lnTo>
                  <a:pt x="10949" y="9848"/>
                </a:lnTo>
                <a:lnTo>
                  <a:pt x="12988" y="10350"/>
                </a:lnTo>
                <a:cubicBezTo>
                  <a:pt x="13013" y="10354"/>
                  <a:pt x="13034" y="10358"/>
                  <a:pt x="13060" y="10358"/>
                </a:cubicBezTo>
                <a:cubicBezTo>
                  <a:pt x="13402" y="10350"/>
                  <a:pt x="13456" y="9869"/>
                  <a:pt x="13131" y="9776"/>
                </a:cubicBezTo>
                <a:lnTo>
                  <a:pt x="10519" y="9130"/>
                </a:lnTo>
                <a:lnTo>
                  <a:pt x="8311" y="5471"/>
                </a:lnTo>
                <a:cubicBezTo>
                  <a:pt x="8687" y="5133"/>
                  <a:pt x="8907" y="4627"/>
                  <a:pt x="8932" y="3998"/>
                </a:cubicBezTo>
                <a:cubicBezTo>
                  <a:pt x="8961" y="3293"/>
                  <a:pt x="8742" y="2516"/>
                  <a:pt x="8320" y="1812"/>
                </a:cubicBezTo>
                <a:cubicBezTo>
                  <a:pt x="7657" y="710"/>
                  <a:pt x="6619" y="1"/>
                  <a:pt x="5673" y="1"/>
                </a:cubicBezTo>
                <a:cubicBezTo>
                  <a:pt x="5666" y="1"/>
                  <a:pt x="5658" y="1"/>
                  <a:pt x="56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2" name="Google Shape;1302;p42"/>
          <p:cNvGrpSpPr/>
          <p:nvPr/>
        </p:nvGrpSpPr>
        <p:grpSpPr>
          <a:xfrm>
            <a:off x="8640050" y="2238963"/>
            <a:ext cx="331350" cy="278775"/>
            <a:chOff x="5282375" y="2337950"/>
            <a:chExt cx="331350" cy="278775"/>
          </a:xfrm>
        </p:grpSpPr>
        <p:sp>
          <p:nvSpPr>
            <p:cNvPr id="1303" name="Google Shape;1303;p42"/>
            <p:cNvSpPr/>
            <p:nvPr/>
          </p:nvSpPr>
          <p:spPr>
            <a:xfrm>
              <a:off x="5282375" y="2337950"/>
              <a:ext cx="254650" cy="278775"/>
            </a:xfrm>
            <a:custGeom>
              <a:rect b="b" l="l" r="r" t="t"/>
              <a:pathLst>
                <a:path extrusionOk="0" h="11151" w="10186">
                  <a:moveTo>
                    <a:pt x="8632" y="3207"/>
                  </a:moveTo>
                  <a:cubicBezTo>
                    <a:pt x="9198" y="3342"/>
                    <a:pt x="9594" y="3849"/>
                    <a:pt x="9594" y="4431"/>
                  </a:cubicBezTo>
                  <a:cubicBezTo>
                    <a:pt x="9594" y="5014"/>
                    <a:pt x="9198" y="5520"/>
                    <a:pt x="8632" y="5655"/>
                  </a:cubicBezTo>
                  <a:lnTo>
                    <a:pt x="8632" y="3207"/>
                  </a:lnTo>
                  <a:close/>
                  <a:moveTo>
                    <a:pt x="3774" y="2743"/>
                  </a:moveTo>
                  <a:lnTo>
                    <a:pt x="3774" y="6174"/>
                  </a:lnTo>
                  <a:lnTo>
                    <a:pt x="701" y="6174"/>
                  </a:lnTo>
                  <a:cubicBezTo>
                    <a:pt x="638" y="6174"/>
                    <a:pt x="592" y="6128"/>
                    <a:pt x="592" y="6065"/>
                  </a:cubicBezTo>
                  <a:lnTo>
                    <a:pt x="592" y="2853"/>
                  </a:lnTo>
                  <a:cubicBezTo>
                    <a:pt x="592" y="2789"/>
                    <a:pt x="638" y="2743"/>
                    <a:pt x="701" y="2743"/>
                  </a:cubicBezTo>
                  <a:close/>
                  <a:moveTo>
                    <a:pt x="8041" y="776"/>
                  </a:moveTo>
                  <a:lnTo>
                    <a:pt x="8041" y="8141"/>
                  </a:lnTo>
                  <a:lnTo>
                    <a:pt x="4365" y="6288"/>
                  </a:lnTo>
                  <a:lnTo>
                    <a:pt x="4365" y="2629"/>
                  </a:lnTo>
                  <a:lnTo>
                    <a:pt x="8041" y="776"/>
                  </a:lnTo>
                  <a:close/>
                  <a:moveTo>
                    <a:pt x="2575" y="6769"/>
                  </a:moveTo>
                  <a:lnTo>
                    <a:pt x="2575" y="10450"/>
                  </a:lnTo>
                  <a:cubicBezTo>
                    <a:pt x="2571" y="10509"/>
                    <a:pt x="2525" y="10560"/>
                    <a:pt x="2466" y="10560"/>
                  </a:cubicBezTo>
                  <a:lnTo>
                    <a:pt x="1807" y="10560"/>
                  </a:lnTo>
                  <a:cubicBezTo>
                    <a:pt x="1748" y="10560"/>
                    <a:pt x="1697" y="10509"/>
                    <a:pt x="1697" y="10450"/>
                  </a:cubicBezTo>
                  <a:lnTo>
                    <a:pt x="1697" y="6769"/>
                  </a:lnTo>
                  <a:close/>
                  <a:moveTo>
                    <a:pt x="8339" y="0"/>
                  </a:moveTo>
                  <a:cubicBezTo>
                    <a:pt x="8295" y="0"/>
                    <a:pt x="8249" y="10"/>
                    <a:pt x="8206" y="33"/>
                  </a:cubicBezTo>
                  <a:lnTo>
                    <a:pt x="4002" y="2152"/>
                  </a:lnTo>
                  <a:lnTo>
                    <a:pt x="701" y="2152"/>
                  </a:lnTo>
                  <a:cubicBezTo>
                    <a:pt x="313" y="2152"/>
                    <a:pt x="1" y="2464"/>
                    <a:pt x="1" y="2853"/>
                  </a:cubicBezTo>
                  <a:lnTo>
                    <a:pt x="1" y="6069"/>
                  </a:lnTo>
                  <a:cubicBezTo>
                    <a:pt x="1" y="6453"/>
                    <a:pt x="313" y="6765"/>
                    <a:pt x="701" y="6769"/>
                  </a:cubicBezTo>
                  <a:lnTo>
                    <a:pt x="1107" y="6769"/>
                  </a:lnTo>
                  <a:lnTo>
                    <a:pt x="1107" y="10450"/>
                  </a:lnTo>
                  <a:cubicBezTo>
                    <a:pt x="1111" y="10838"/>
                    <a:pt x="1423" y="11150"/>
                    <a:pt x="1807" y="11150"/>
                  </a:cubicBezTo>
                  <a:lnTo>
                    <a:pt x="2466" y="11150"/>
                  </a:lnTo>
                  <a:cubicBezTo>
                    <a:pt x="2854" y="11150"/>
                    <a:pt x="3166" y="10838"/>
                    <a:pt x="3166" y="10450"/>
                  </a:cubicBezTo>
                  <a:lnTo>
                    <a:pt x="3166" y="6769"/>
                  </a:lnTo>
                  <a:lnTo>
                    <a:pt x="4002" y="6769"/>
                  </a:lnTo>
                  <a:lnTo>
                    <a:pt x="8206" y="8884"/>
                  </a:lnTo>
                  <a:cubicBezTo>
                    <a:pt x="8249" y="8907"/>
                    <a:pt x="8295" y="8917"/>
                    <a:pt x="8339" y="8917"/>
                  </a:cubicBezTo>
                  <a:cubicBezTo>
                    <a:pt x="8492" y="8917"/>
                    <a:pt x="8632" y="8793"/>
                    <a:pt x="8632" y="8622"/>
                  </a:cubicBezTo>
                  <a:lnTo>
                    <a:pt x="8632" y="6259"/>
                  </a:lnTo>
                  <a:cubicBezTo>
                    <a:pt x="9527" y="6111"/>
                    <a:pt x="10185" y="5339"/>
                    <a:pt x="10185" y="4431"/>
                  </a:cubicBezTo>
                  <a:cubicBezTo>
                    <a:pt x="10185" y="3524"/>
                    <a:pt x="9527" y="2751"/>
                    <a:pt x="8632" y="2604"/>
                  </a:cubicBezTo>
                  <a:lnTo>
                    <a:pt x="8632" y="295"/>
                  </a:lnTo>
                  <a:cubicBezTo>
                    <a:pt x="8632" y="125"/>
                    <a:pt x="8492" y="0"/>
                    <a:pt x="8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2"/>
            <p:cNvSpPr/>
            <p:nvPr/>
          </p:nvSpPr>
          <p:spPr>
            <a:xfrm>
              <a:off x="5556225" y="2413000"/>
              <a:ext cx="33550" cy="71450"/>
            </a:xfrm>
            <a:custGeom>
              <a:rect b="b" l="l" r="r" t="t"/>
              <a:pathLst>
                <a:path extrusionOk="0" h="2858" w="1342">
                  <a:moveTo>
                    <a:pt x="425" y="1"/>
                  </a:moveTo>
                  <a:cubicBezTo>
                    <a:pt x="198" y="1"/>
                    <a:pt x="1" y="293"/>
                    <a:pt x="210" y="509"/>
                  </a:cubicBezTo>
                  <a:cubicBezTo>
                    <a:pt x="692" y="1028"/>
                    <a:pt x="692" y="1830"/>
                    <a:pt x="210" y="2349"/>
                  </a:cubicBezTo>
                  <a:cubicBezTo>
                    <a:pt x="1" y="2565"/>
                    <a:pt x="198" y="2858"/>
                    <a:pt x="425" y="2858"/>
                  </a:cubicBezTo>
                  <a:cubicBezTo>
                    <a:pt x="495" y="2858"/>
                    <a:pt x="568" y="2830"/>
                    <a:pt x="633" y="2763"/>
                  </a:cubicBezTo>
                  <a:cubicBezTo>
                    <a:pt x="1342" y="2016"/>
                    <a:pt x="1342" y="842"/>
                    <a:pt x="633" y="95"/>
                  </a:cubicBezTo>
                  <a:cubicBezTo>
                    <a:pt x="568" y="29"/>
                    <a:pt x="495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2"/>
            <p:cNvSpPr/>
            <p:nvPr/>
          </p:nvSpPr>
          <p:spPr>
            <a:xfrm>
              <a:off x="5577750" y="2395650"/>
              <a:ext cx="35975" cy="106150"/>
            </a:xfrm>
            <a:custGeom>
              <a:rect b="b" l="l" r="r" t="t"/>
              <a:pathLst>
                <a:path extrusionOk="0" h="4246" w="1439">
                  <a:moveTo>
                    <a:pt x="427" y="1"/>
                  </a:moveTo>
                  <a:cubicBezTo>
                    <a:pt x="199" y="1"/>
                    <a:pt x="0" y="294"/>
                    <a:pt x="210" y="511"/>
                  </a:cubicBezTo>
                  <a:cubicBezTo>
                    <a:pt x="616" y="920"/>
                    <a:pt x="844" y="1507"/>
                    <a:pt x="844" y="2123"/>
                  </a:cubicBezTo>
                  <a:cubicBezTo>
                    <a:pt x="844" y="2739"/>
                    <a:pt x="611" y="3326"/>
                    <a:pt x="210" y="3735"/>
                  </a:cubicBezTo>
                  <a:cubicBezTo>
                    <a:pt x="0" y="3952"/>
                    <a:pt x="199" y="4246"/>
                    <a:pt x="427" y="4246"/>
                  </a:cubicBezTo>
                  <a:cubicBezTo>
                    <a:pt x="496" y="4246"/>
                    <a:pt x="568" y="4218"/>
                    <a:pt x="633" y="4153"/>
                  </a:cubicBezTo>
                  <a:cubicBezTo>
                    <a:pt x="1143" y="3630"/>
                    <a:pt x="1439" y="2891"/>
                    <a:pt x="1439" y="2123"/>
                  </a:cubicBezTo>
                  <a:cubicBezTo>
                    <a:pt x="1439" y="1355"/>
                    <a:pt x="1143" y="616"/>
                    <a:pt x="633" y="93"/>
                  </a:cubicBezTo>
                  <a:cubicBezTo>
                    <a:pt x="568" y="28"/>
                    <a:pt x="496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6" name="Google Shape;1306;p42"/>
          <p:cNvSpPr/>
          <p:nvPr/>
        </p:nvSpPr>
        <p:spPr>
          <a:xfrm>
            <a:off x="5643250" y="4699413"/>
            <a:ext cx="266100" cy="331350"/>
          </a:xfrm>
          <a:custGeom>
            <a:rect b="b" l="l" r="r" t="t"/>
            <a:pathLst>
              <a:path extrusionOk="0" h="13254" w="10644">
                <a:moveTo>
                  <a:pt x="9036" y="1638"/>
                </a:moveTo>
                <a:lnTo>
                  <a:pt x="9884" y="2111"/>
                </a:lnTo>
                <a:lnTo>
                  <a:pt x="9133" y="3031"/>
                </a:lnTo>
                <a:lnTo>
                  <a:pt x="8648" y="2761"/>
                </a:lnTo>
                <a:lnTo>
                  <a:pt x="9036" y="1638"/>
                </a:lnTo>
                <a:close/>
                <a:moveTo>
                  <a:pt x="5642" y="592"/>
                </a:moveTo>
                <a:cubicBezTo>
                  <a:pt x="5786" y="600"/>
                  <a:pt x="5904" y="697"/>
                  <a:pt x="5942" y="837"/>
                </a:cubicBezTo>
                <a:lnTo>
                  <a:pt x="6921" y="5821"/>
                </a:lnTo>
                <a:lnTo>
                  <a:pt x="5651" y="8100"/>
                </a:lnTo>
                <a:cubicBezTo>
                  <a:pt x="5368" y="7978"/>
                  <a:pt x="5064" y="7902"/>
                  <a:pt x="4756" y="7872"/>
                </a:cubicBezTo>
                <a:lnTo>
                  <a:pt x="4756" y="7244"/>
                </a:lnTo>
                <a:lnTo>
                  <a:pt x="5216" y="7244"/>
                </a:lnTo>
                <a:cubicBezTo>
                  <a:pt x="5381" y="7244"/>
                  <a:pt x="5512" y="7113"/>
                  <a:pt x="5512" y="6948"/>
                </a:cubicBezTo>
                <a:cubicBezTo>
                  <a:pt x="5512" y="6788"/>
                  <a:pt x="5381" y="6653"/>
                  <a:pt x="5216" y="6653"/>
                </a:cubicBezTo>
                <a:lnTo>
                  <a:pt x="4756" y="6653"/>
                </a:lnTo>
                <a:lnTo>
                  <a:pt x="4756" y="4914"/>
                </a:lnTo>
                <a:lnTo>
                  <a:pt x="5216" y="4914"/>
                </a:lnTo>
                <a:cubicBezTo>
                  <a:pt x="5381" y="4914"/>
                  <a:pt x="5512" y="4779"/>
                  <a:pt x="5512" y="4618"/>
                </a:cubicBezTo>
                <a:cubicBezTo>
                  <a:pt x="5512" y="4454"/>
                  <a:pt x="5381" y="4323"/>
                  <a:pt x="5216" y="4323"/>
                </a:cubicBezTo>
                <a:lnTo>
                  <a:pt x="4756" y="4323"/>
                </a:lnTo>
                <a:lnTo>
                  <a:pt x="4756" y="2580"/>
                </a:lnTo>
                <a:lnTo>
                  <a:pt x="5216" y="2580"/>
                </a:lnTo>
                <a:cubicBezTo>
                  <a:pt x="5381" y="2580"/>
                  <a:pt x="5512" y="2449"/>
                  <a:pt x="5512" y="2284"/>
                </a:cubicBezTo>
                <a:cubicBezTo>
                  <a:pt x="5512" y="2124"/>
                  <a:pt x="5381" y="1989"/>
                  <a:pt x="5216" y="1989"/>
                </a:cubicBezTo>
                <a:lnTo>
                  <a:pt x="4756" y="1989"/>
                </a:lnTo>
                <a:lnTo>
                  <a:pt x="4756" y="1470"/>
                </a:lnTo>
                <a:cubicBezTo>
                  <a:pt x="4756" y="1309"/>
                  <a:pt x="4621" y="1174"/>
                  <a:pt x="4461" y="1174"/>
                </a:cubicBezTo>
                <a:cubicBezTo>
                  <a:pt x="4296" y="1174"/>
                  <a:pt x="4165" y="1309"/>
                  <a:pt x="4165" y="1470"/>
                </a:cubicBezTo>
                <a:lnTo>
                  <a:pt x="4165" y="1989"/>
                </a:lnTo>
                <a:lnTo>
                  <a:pt x="3701" y="1989"/>
                </a:lnTo>
                <a:cubicBezTo>
                  <a:pt x="3536" y="1989"/>
                  <a:pt x="3405" y="2124"/>
                  <a:pt x="3405" y="2284"/>
                </a:cubicBezTo>
                <a:cubicBezTo>
                  <a:pt x="3405" y="2449"/>
                  <a:pt x="3536" y="2580"/>
                  <a:pt x="3701" y="2580"/>
                </a:cubicBezTo>
                <a:lnTo>
                  <a:pt x="4165" y="2580"/>
                </a:lnTo>
                <a:lnTo>
                  <a:pt x="4165" y="4323"/>
                </a:lnTo>
                <a:lnTo>
                  <a:pt x="3701" y="4323"/>
                </a:lnTo>
                <a:cubicBezTo>
                  <a:pt x="3536" y="4323"/>
                  <a:pt x="3405" y="4454"/>
                  <a:pt x="3405" y="4618"/>
                </a:cubicBezTo>
                <a:cubicBezTo>
                  <a:pt x="3405" y="4779"/>
                  <a:pt x="3536" y="4914"/>
                  <a:pt x="3701" y="4914"/>
                </a:cubicBezTo>
                <a:lnTo>
                  <a:pt x="4165" y="4914"/>
                </a:lnTo>
                <a:lnTo>
                  <a:pt x="4165" y="6653"/>
                </a:lnTo>
                <a:lnTo>
                  <a:pt x="3701" y="6653"/>
                </a:lnTo>
                <a:cubicBezTo>
                  <a:pt x="3536" y="6653"/>
                  <a:pt x="3405" y="6788"/>
                  <a:pt x="3405" y="6948"/>
                </a:cubicBezTo>
                <a:cubicBezTo>
                  <a:pt x="3405" y="7113"/>
                  <a:pt x="3536" y="7244"/>
                  <a:pt x="3701" y="7244"/>
                </a:cubicBezTo>
                <a:lnTo>
                  <a:pt x="4165" y="7244"/>
                </a:lnTo>
                <a:lnTo>
                  <a:pt x="4165" y="7872"/>
                </a:lnTo>
                <a:cubicBezTo>
                  <a:pt x="3342" y="7948"/>
                  <a:pt x="2806" y="8324"/>
                  <a:pt x="2325" y="8662"/>
                </a:cubicBezTo>
                <a:cubicBezTo>
                  <a:pt x="1992" y="8894"/>
                  <a:pt x="1692" y="9105"/>
                  <a:pt x="1333" y="9193"/>
                </a:cubicBezTo>
                <a:lnTo>
                  <a:pt x="2979" y="837"/>
                </a:lnTo>
                <a:cubicBezTo>
                  <a:pt x="3013" y="697"/>
                  <a:pt x="3135" y="600"/>
                  <a:pt x="3279" y="592"/>
                </a:cubicBezTo>
                <a:close/>
                <a:moveTo>
                  <a:pt x="7099" y="6716"/>
                </a:moveTo>
                <a:lnTo>
                  <a:pt x="7588" y="9193"/>
                </a:lnTo>
                <a:cubicBezTo>
                  <a:pt x="7225" y="9105"/>
                  <a:pt x="6926" y="8894"/>
                  <a:pt x="6596" y="8662"/>
                </a:cubicBezTo>
                <a:cubicBezTo>
                  <a:pt x="6461" y="8569"/>
                  <a:pt x="6322" y="8472"/>
                  <a:pt x="6174" y="8379"/>
                </a:cubicBezTo>
                <a:lnTo>
                  <a:pt x="7099" y="6716"/>
                </a:lnTo>
                <a:close/>
                <a:moveTo>
                  <a:pt x="4461" y="8451"/>
                </a:moveTo>
                <a:cubicBezTo>
                  <a:pt x="5267" y="8451"/>
                  <a:pt x="5748" y="8788"/>
                  <a:pt x="6254" y="9147"/>
                </a:cubicBezTo>
                <a:cubicBezTo>
                  <a:pt x="6676" y="9443"/>
                  <a:pt x="7111" y="9746"/>
                  <a:pt x="7711" y="9814"/>
                </a:cubicBezTo>
                <a:lnTo>
                  <a:pt x="8247" y="12532"/>
                </a:lnTo>
                <a:cubicBezTo>
                  <a:pt x="8255" y="12562"/>
                  <a:pt x="8247" y="12600"/>
                  <a:pt x="8230" y="12629"/>
                </a:cubicBezTo>
                <a:cubicBezTo>
                  <a:pt x="8204" y="12650"/>
                  <a:pt x="8171" y="12663"/>
                  <a:pt x="8137" y="12663"/>
                </a:cubicBezTo>
                <a:lnTo>
                  <a:pt x="789" y="12663"/>
                </a:lnTo>
                <a:cubicBezTo>
                  <a:pt x="783" y="12664"/>
                  <a:pt x="777" y="12664"/>
                  <a:pt x="772" y="12664"/>
                </a:cubicBezTo>
                <a:cubicBezTo>
                  <a:pt x="704" y="12664"/>
                  <a:pt x="655" y="12595"/>
                  <a:pt x="679" y="12532"/>
                </a:cubicBezTo>
                <a:lnTo>
                  <a:pt x="1215" y="9814"/>
                </a:lnTo>
                <a:cubicBezTo>
                  <a:pt x="1810" y="9746"/>
                  <a:pt x="2245" y="9443"/>
                  <a:pt x="2667" y="9147"/>
                </a:cubicBezTo>
                <a:cubicBezTo>
                  <a:pt x="3178" y="8788"/>
                  <a:pt x="3659" y="8451"/>
                  <a:pt x="4461" y="8451"/>
                </a:cubicBezTo>
                <a:close/>
                <a:moveTo>
                  <a:pt x="3279" y="1"/>
                </a:moveTo>
                <a:cubicBezTo>
                  <a:pt x="2857" y="9"/>
                  <a:pt x="2494" y="309"/>
                  <a:pt x="2401" y="723"/>
                </a:cubicBezTo>
                <a:lnTo>
                  <a:pt x="679" y="9472"/>
                </a:lnTo>
                <a:lnTo>
                  <a:pt x="96" y="12418"/>
                </a:lnTo>
                <a:cubicBezTo>
                  <a:pt x="0" y="12848"/>
                  <a:pt x="330" y="13254"/>
                  <a:pt x="771" y="13254"/>
                </a:cubicBezTo>
                <a:cubicBezTo>
                  <a:pt x="775" y="13254"/>
                  <a:pt x="780" y="13254"/>
                  <a:pt x="784" y="13254"/>
                </a:cubicBezTo>
                <a:lnTo>
                  <a:pt x="8137" y="13254"/>
                </a:lnTo>
                <a:cubicBezTo>
                  <a:pt x="8141" y="13254"/>
                  <a:pt x="8146" y="13254"/>
                  <a:pt x="8150" y="13254"/>
                </a:cubicBezTo>
                <a:cubicBezTo>
                  <a:pt x="8587" y="13254"/>
                  <a:pt x="8917" y="12848"/>
                  <a:pt x="8821" y="12418"/>
                </a:cubicBezTo>
                <a:lnTo>
                  <a:pt x="8242" y="9472"/>
                </a:lnTo>
                <a:lnTo>
                  <a:pt x="7550" y="5918"/>
                </a:lnTo>
                <a:lnTo>
                  <a:pt x="8863" y="3555"/>
                </a:lnTo>
                <a:lnTo>
                  <a:pt x="9065" y="3669"/>
                </a:lnTo>
                <a:cubicBezTo>
                  <a:pt x="9108" y="3694"/>
                  <a:pt x="9158" y="3707"/>
                  <a:pt x="9209" y="3707"/>
                </a:cubicBezTo>
                <a:cubicBezTo>
                  <a:pt x="9293" y="3707"/>
                  <a:pt x="9378" y="3669"/>
                  <a:pt x="9437" y="3601"/>
                </a:cubicBezTo>
                <a:lnTo>
                  <a:pt x="10568" y="2208"/>
                </a:lnTo>
                <a:cubicBezTo>
                  <a:pt x="10623" y="2141"/>
                  <a:pt x="10644" y="2052"/>
                  <a:pt x="10627" y="1968"/>
                </a:cubicBezTo>
                <a:cubicBezTo>
                  <a:pt x="10614" y="1883"/>
                  <a:pt x="10560" y="1807"/>
                  <a:pt x="10484" y="1765"/>
                </a:cubicBezTo>
                <a:lnTo>
                  <a:pt x="10007" y="1503"/>
                </a:lnTo>
                <a:lnTo>
                  <a:pt x="10230" y="1098"/>
                </a:lnTo>
                <a:cubicBezTo>
                  <a:pt x="10352" y="867"/>
                  <a:pt x="10157" y="664"/>
                  <a:pt x="9959" y="664"/>
                </a:cubicBezTo>
                <a:cubicBezTo>
                  <a:pt x="9868" y="664"/>
                  <a:pt x="9777" y="707"/>
                  <a:pt x="9715" y="811"/>
                </a:cubicBezTo>
                <a:lnTo>
                  <a:pt x="9492" y="1212"/>
                </a:lnTo>
                <a:lnTo>
                  <a:pt x="9019" y="951"/>
                </a:lnTo>
                <a:cubicBezTo>
                  <a:pt x="8972" y="925"/>
                  <a:pt x="8922" y="913"/>
                  <a:pt x="8874" y="913"/>
                </a:cubicBezTo>
                <a:cubicBezTo>
                  <a:pt x="8752" y="913"/>
                  <a:pt x="8639" y="987"/>
                  <a:pt x="8597" y="1111"/>
                </a:cubicBezTo>
                <a:lnTo>
                  <a:pt x="8014" y="2803"/>
                </a:lnTo>
                <a:cubicBezTo>
                  <a:pt x="7968" y="2938"/>
                  <a:pt x="8023" y="3090"/>
                  <a:pt x="8150" y="3158"/>
                </a:cubicBezTo>
                <a:lnTo>
                  <a:pt x="8352" y="3272"/>
                </a:lnTo>
                <a:lnTo>
                  <a:pt x="7373" y="5023"/>
                </a:lnTo>
                <a:lnTo>
                  <a:pt x="6529" y="723"/>
                </a:lnTo>
                <a:cubicBezTo>
                  <a:pt x="6440" y="309"/>
                  <a:pt x="6077" y="9"/>
                  <a:pt x="56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42"/>
          <p:cNvSpPr/>
          <p:nvPr/>
        </p:nvSpPr>
        <p:spPr>
          <a:xfrm>
            <a:off x="2935288" y="4739513"/>
            <a:ext cx="205375" cy="331250"/>
          </a:xfrm>
          <a:custGeom>
            <a:rect b="b" l="l" r="r" t="t"/>
            <a:pathLst>
              <a:path extrusionOk="0" h="13250" w="8215">
                <a:moveTo>
                  <a:pt x="4107" y="3859"/>
                </a:moveTo>
                <a:cubicBezTo>
                  <a:pt x="6045" y="3859"/>
                  <a:pt x="7623" y="5505"/>
                  <a:pt x="7623" y="7526"/>
                </a:cubicBezTo>
                <a:lnTo>
                  <a:pt x="7623" y="9299"/>
                </a:lnTo>
                <a:lnTo>
                  <a:pt x="7079" y="9299"/>
                </a:lnTo>
                <a:lnTo>
                  <a:pt x="7079" y="7526"/>
                </a:lnTo>
                <a:cubicBezTo>
                  <a:pt x="7079" y="5804"/>
                  <a:pt x="5745" y="4403"/>
                  <a:pt x="4107" y="4403"/>
                </a:cubicBezTo>
                <a:cubicBezTo>
                  <a:pt x="2466" y="4403"/>
                  <a:pt x="1132" y="5804"/>
                  <a:pt x="1132" y="7526"/>
                </a:cubicBezTo>
                <a:lnTo>
                  <a:pt x="1132" y="9299"/>
                </a:lnTo>
                <a:lnTo>
                  <a:pt x="592" y="9299"/>
                </a:lnTo>
                <a:lnTo>
                  <a:pt x="592" y="7526"/>
                </a:lnTo>
                <a:cubicBezTo>
                  <a:pt x="592" y="5505"/>
                  <a:pt x="2166" y="3859"/>
                  <a:pt x="4107" y="3859"/>
                </a:cubicBezTo>
                <a:close/>
                <a:moveTo>
                  <a:pt x="4103" y="4994"/>
                </a:moveTo>
                <a:cubicBezTo>
                  <a:pt x="5154" y="4994"/>
                  <a:pt x="6049" y="5724"/>
                  <a:pt x="6365" y="6733"/>
                </a:cubicBezTo>
                <a:lnTo>
                  <a:pt x="5188" y="6733"/>
                </a:lnTo>
                <a:cubicBezTo>
                  <a:pt x="5023" y="6733"/>
                  <a:pt x="4892" y="6864"/>
                  <a:pt x="4892" y="7028"/>
                </a:cubicBezTo>
                <a:cubicBezTo>
                  <a:pt x="4892" y="7189"/>
                  <a:pt x="5023" y="7320"/>
                  <a:pt x="5188" y="7324"/>
                </a:cubicBezTo>
                <a:lnTo>
                  <a:pt x="6479" y="7324"/>
                </a:lnTo>
                <a:cubicBezTo>
                  <a:pt x="6484" y="7391"/>
                  <a:pt x="6488" y="7459"/>
                  <a:pt x="6488" y="7531"/>
                </a:cubicBezTo>
                <a:lnTo>
                  <a:pt x="6488" y="8531"/>
                </a:lnTo>
                <a:lnTo>
                  <a:pt x="5188" y="8531"/>
                </a:lnTo>
                <a:cubicBezTo>
                  <a:pt x="5023" y="8531"/>
                  <a:pt x="4892" y="8662"/>
                  <a:pt x="4892" y="8826"/>
                </a:cubicBezTo>
                <a:cubicBezTo>
                  <a:pt x="4892" y="8991"/>
                  <a:pt x="5023" y="9122"/>
                  <a:pt x="5188" y="9122"/>
                </a:cubicBezTo>
                <a:lnTo>
                  <a:pt x="6488" y="9122"/>
                </a:lnTo>
                <a:lnTo>
                  <a:pt x="6488" y="10126"/>
                </a:lnTo>
                <a:cubicBezTo>
                  <a:pt x="6488" y="10194"/>
                  <a:pt x="6484" y="10261"/>
                  <a:pt x="6479" y="10333"/>
                </a:cubicBezTo>
                <a:lnTo>
                  <a:pt x="5188" y="10333"/>
                </a:lnTo>
                <a:cubicBezTo>
                  <a:pt x="5023" y="10333"/>
                  <a:pt x="4892" y="10464"/>
                  <a:pt x="4892" y="10629"/>
                </a:cubicBezTo>
                <a:cubicBezTo>
                  <a:pt x="4892" y="10789"/>
                  <a:pt x="5023" y="10924"/>
                  <a:pt x="5188" y="10924"/>
                </a:cubicBezTo>
                <a:lnTo>
                  <a:pt x="6365" y="10924"/>
                </a:lnTo>
                <a:cubicBezTo>
                  <a:pt x="6049" y="11933"/>
                  <a:pt x="5154" y="12659"/>
                  <a:pt x="4103" y="12659"/>
                </a:cubicBezTo>
                <a:cubicBezTo>
                  <a:pt x="3052" y="12659"/>
                  <a:pt x="2157" y="11933"/>
                  <a:pt x="1841" y="10924"/>
                </a:cubicBezTo>
                <a:lnTo>
                  <a:pt x="3018" y="10924"/>
                </a:lnTo>
                <a:cubicBezTo>
                  <a:pt x="3183" y="10924"/>
                  <a:pt x="3314" y="10789"/>
                  <a:pt x="3314" y="10629"/>
                </a:cubicBezTo>
                <a:cubicBezTo>
                  <a:pt x="3314" y="10464"/>
                  <a:pt x="3183" y="10333"/>
                  <a:pt x="3018" y="10333"/>
                </a:cubicBezTo>
                <a:lnTo>
                  <a:pt x="1731" y="10333"/>
                </a:lnTo>
                <a:cubicBezTo>
                  <a:pt x="1723" y="10261"/>
                  <a:pt x="1723" y="10194"/>
                  <a:pt x="1723" y="10126"/>
                </a:cubicBezTo>
                <a:lnTo>
                  <a:pt x="1723" y="9122"/>
                </a:lnTo>
                <a:lnTo>
                  <a:pt x="3018" y="9122"/>
                </a:lnTo>
                <a:cubicBezTo>
                  <a:pt x="3183" y="9122"/>
                  <a:pt x="3314" y="8991"/>
                  <a:pt x="3314" y="8826"/>
                </a:cubicBezTo>
                <a:cubicBezTo>
                  <a:pt x="3314" y="8662"/>
                  <a:pt x="3183" y="8531"/>
                  <a:pt x="3018" y="8531"/>
                </a:cubicBezTo>
                <a:lnTo>
                  <a:pt x="1723" y="8531"/>
                </a:lnTo>
                <a:lnTo>
                  <a:pt x="1723" y="7531"/>
                </a:lnTo>
                <a:cubicBezTo>
                  <a:pt x="1723" y="7459"/>
                  <a:pt x="1723" y="7391"/>
                  <a:pt x="1731" y="7324"/>
                </a:cubicBezTo>
                <a:lnTo>
                  <a:pt x="3018" y="7324"/>
                </a:lnTo>
                <a:cubicBezTo>
                  <a:pt x="3183" y="7324"/>
                  <a:pt x="3314" y="7189"/>
                  <a:pt x="3314" y="7028"/>
                </a:cubicBezTo>
                <a:cubicBezTo>
                  <a:pt x="3314" y="6866"/>
                  <a:pt x="3187" y="6733"/>
                  <a:pt x="3026" y="6733"/>
                </a:cubicBezTo>
                <a:cubicBezTo>
                  <a:pt x="3023" y="6733"/>
                  <a:pt x="3021" y="6733"/>
                  <a:pt x="3018" y="6733"/>
                </a:cubicBezTo>
                <a:lnTo>
                  <a:pt x="1841" y="6733"/>
                </a:lnTo>
                <a:cubicBezTo>
                  <a:pt x="2157" y="5724"/>
                  <a:pt x="3052" y="4994"/>
                  <a:pt x="4103" y="4994"/>
                </a:cubicBezTo>
                <a:close/>
                <a:moveTo>
                  <a:pt x="4107" y="1"/>
                </a:moveTo>
                <a:cubicBezTo>
                  <a:pt x="3943" y="1"/>
                  <a:pt x="3812" y="132"/>
                  <a:pt x="3812" y="296"/>
                </a:cubicBezTo>
                <a:lnTo>
                  <a:pt x="3812" y="3280"/>
                </a:lnTo>
                <a:cubicBezTo>
                  <a:pt x="1685" y="3441"/>
                  <a:pt x="1" y="5281"/>
                  <a:pt x="1" y="7526"/>
                </a:cubicBezTo>
                <a:lnTo>
                  <a:pt x="1" y="9594"/>
                </a:lnTo>
                <a:cubicBezTo>
                  <a:pt x="1" y="9759"/>
                  <a:pt x="131" y="9890"/>
                  <a:pt x="296" y="9890"/>
                </a:cubicBezTo>
                <a:lnTo>
                  <a:pt x="1132" y="9890"/>
                </a:lnTo>
                <a:lnTo>
                  <a:pt x="1132" y="10126"/>
                </a:lnTo>
                <a:cubicBezTo>
                  <a:pt x="1132" y="11848"/>
                  <a:pt x="2466" y="13250"/>
                  <a:pt x="4107" y="13250"/>
                </a:cubicBezTo>
                <a:cubicBezTo>
                  <a:pt x="5745" y="13250"/>
                  <a:pt x="7079" y="11848"/>
                  <a:pt x="7079" y="10126"/>
                </a:cubicBezTo>
                <a:lnTo>
                  <a:pt x="7079" y="9890"/>
                </a:lnTo>
                <a:lnTo>
                  <a:pt x="7914" y="9890"/>
                </a:lnTo>
                <a:cubicBezTo>
                  <a:pt x="8079" y="9890"/>
                  <a:pt x="8214" y="9759"/>
                  <a:pt x="8214" y="9594"/>
                </a:cubicBezTo>
                <a:lnTo>
                  <a:pt x="8214" y="7526"/>
                </a:lnTo>
                <a:cubicBezTo>
                  <a:pt x="8214" y="5281"/>
                  <a:pt x="6526" y="3437"/>
                  <a:pt x="4403" y="3280"/>
                </a:cubicBezTo>
                <a:lnTo>
                  <a:pt x="4403" y="296"/>
                </a:lnTo>
                <a:cubicBezTo>
                  <a:pt x="4403" y="132"/>
                  <a:pt x="4268" y="1"/>
                  <a:pt x="41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8" name="Google Shape;1308;p42"/>
          <p:cNvGrpSpPr/>
          <p:nvPr/>
        </p:nvGrpSpPr>
        <p:grpSpPr>
          <a:xfrm>
            <a:off x="1868850" y="4782075"/>
            <a:ext cx="272475" cy="331475"/>
            <a:chOff x="7356475" y="2103525"/>
            <a:chExt cx="272475" cy="331475"/>
          </a:xfrm>
        </p:grpSpPr>
        <p:sp>
          <p:nvSpPr>
            <p:cNvPr id="1309" name="Google Shape;1309;p42"/>
            <p:cNvSpPr/>
            <p:nvPr/>
          </p:nvSpPr>
          <p:spPr>
            <a:xfrm>
              <a:off x="7356475" y="2103525"/>
              <a:ext cx="272475" cy="331475"/>
            </a:xfrm>
            <a:custGeom>
              <a:rect b="b" l="l" r="r" t="t"/>
              <a:pathLst>
                <a:path extrusionOk="0" h="13259" w="10899">
                  <a:moveTo>
                    <a:pt x="7574" y="592"/>
                  </a:moveTo>
                  <a:cubicBezTo>
                    <a:pt x="7735" y="592"/>
                    <a:pt x="7899" y="608"/>
                    <a:pt x="8062" y="640"/>
                  </a:cubicBezTo>
                  <a:cubicBezTo>
                    <a:pt x="9227" y="872"/>
                    <a:pt x="10071" y="1898"/>
                    <a:pt x="10071" y="3088"/>
                  </a:cubicBezTo>
                  <a:cubicBezTo>
                    <a:pt x="10071" y="3751"/>
                    <a:pt x="9810" y="4388"/>
                    <a:pt x="9341" y="4852"/>
                  </a:cubicBezTo>
                  <a:cubicBezTo>
                    <a:pt x="8858" y="5336"/>
                    <a:pt x="8218" y="5584"/>
                    <a:pt x="7573" y="5584"/>
                  </a:cubicBezTo>
                  <a:cubicBezTo>
                    <a:pt x="7093" y="5584"/>
                    <a:pt x="6610" y="5446"/>
                    <a:pt x="6188" y="5165"/>
                  </a:cubicBezTo>
                  <a:cubicBezTo>
                    <a:pt x="5196" y="4502"/>
                    <a:pt x="4812" y="3232"/>
                    <a:pt x="5268" y="2134"/>
                  </a:cubicBezTo>
                  <a:cubicBezTo>
                    <a:pt x="5660" y="1187"/>
                    <a:pt x="6580" y="592"/>
                    <a:pt x="7574" y="592"/>
                  </a:cubicBezTo>
                  <a:close/>
                  <a:moveTo>
                    <a:pt x="4787" y="4422"/>
                  </a:moveTo>
                  <a:cubicBezTo>
                    <a:pt x="5112" y="5097"/>
                    <a:pt x="5673" y="5633"/>
                    <a:pt x="6361" y="5929"/>
                  </a:cubicBezTo>
                  <a:lnTo>
                    <a:pt x="1482" y="9905"/>
                  </a:lnTo>
                  <a:cubicBezTo>
                    <a:pt x="1416" y="9953"/>
                    <a:pt x="1340" y="9976"/>
                    <a:pt x="1265" y="9976"/>
                  </a:cubicBezTo>
                  <a:cubicBezTo>
                    <a:pt x="1175" y="9976"/>
                    <a:pt x="1087" y="9943"/>
                    <a:pt x="1018" y="9879"/>
                  </a:cubicBezTo>
                  <a:lnTo>
                    <a:pt x="866" y="9727"/>
                  </a:lnTo>
                  <a:cubicBezTo>
                    <a:pt x="748" y="9601"/>
                    <a:pt x="735" y="9407"/>
                    <a:pt x="841" y="9267"/>
                  </a:cubicBezTo>
                  <a:lnTo>
                    <a:pt x="4787" y="4422"/>
                  </a:lnTo>
                  <a:close/>
                  <a:moveTo>
                    <a:pt x="7574" y="0"/>
                  </a:moveTo>
                  <a:cubicBezTo>
                    <a:pt x="7176" y="0"/>
                    <a:pt x="6774" y="77"/>
                    <a:pt x="6391" y="235"/>
                  </a:cubicBezTo>
                  <a:cubicBezTo>
                    <a:pt x="5239" y="712"/>
                    <a:pt x="4483" y="1839"/>
                    <a:pt x="4487" y="3088"/>
                  </a:cubicBezTo>
                  <a:cubicBezTo>
                    <a:pt x="4487" y="3316"/>
                    <a:pt x="4508" y="3540"/>
                    <a:pt x="4559" y="3763"/>
                  </a:cubicBezTo>
                  <a:lnTo>
                    <a:pt x="381" y="8892"/>
                  </a:lnTo>
                  <a:cubicBezTo>
                    <a:pt x="136" y="9208"/>
                    <a:pt x="110" y="9639"/>
                    <a:pt x="317" y="9981"/>
                  </a:cubicBezTo>
                  <a:cubicBezTo>
                    <a:pt x="1" y="10432"/>
                    <a:pt x="85" y="11061"/>
                    <a:pt x="541" y="11521"/>
                  </a:cubicBezTo>
                  <a:cubicBezTo>
                    <a:pt x="825" y="11803"/>
                    <a:pt x="1214" y="11981"/>
                    <a:pt x="1658" y="11981"/>
                  </a:cubicBezTo>
                  <a:cubicBezTo>
                    <a:pt x="2166" y="11981"/>
                    <a:pt x="2744" y="11749"/>
                    <a:pt x="3318" y="11175"/>
                  </a:cubicBezTo>
                  <a:cubicBezTo>
                    <a:pt x="3733" y="10760"/>
                    <a:pt x="4272" y="10463"/>
                    <a:pt x="4740" y="10463"/>
                  </a:cubicBezTo>
                  <a:cubicBezTo>
                    <a:pt x="4977" y="10463"/>
                    <a:pt x="5195" y="10539"/>
                    <a:pt x="5369" y="10715"/>
                  </a:cubicBezTo>
                  <a:cubicBezTo>
                    <a:pt x="5745" y="11091"/>
                    <a:pt x="5758" y="11888"/>
                    <a:pt x="4892" y="12749"/>
                  </a:cubicBezTo>
                  <a:cubicBezTo>
                    <a:pt x="4679" y="12963"/>
                    <a:pt x="4875" y="13259"/>
                    <a:pt x="5104" y="13259"/>
                  </a:cubicBezTo>
                  <a:cubicBezTo>
                    <a:pt x="5173" y="13259"/>
                    <a:pt x="5246" y="13232"/>
                    <a:pt x="5310" y="13167"/>
                  </a:cubicBezTo>
                  <a:cubicBezTo>
                    <a:pt x="6463" y="12019"/>
                    <a:pt x="6361" y="10875"/>
                    <a:pt x="5787" y="10297"/>
                  </a:cubicBezTo>
                  <a:cubicBezTo>
                    <a:pt x="5514" y="10024"/>
                    <a:pt x="5133" y="9876"/>
                    <a:pt x="4720" y="9876"/>
                  </a:cubicBezTo>
                  <a:cubicBezTo>
                    <a:pt x="4642" y="9876"/>
                    <a:pt x="4563" y="9881"/>
                    <a:pt x="4483" y="9892"/>
                  </a:cubicBezTo>
                  <a:cubicBezTo>
                    <a:pt x="3947" y="9959"/>
                    <a:pt x="3398" y="10259"/>
                    <a:pt x="2900" y="10757"/>
                  </a:cubicBezTo>
                  <a:cubicBezTo>
                    <a:pt x="2440" y="11218"/>
                    <a:pt x="2013" y="11388"/>
                    <a:pt x="1661" y="11388"/>
                  </a:cubicBezTo>
                  <a:cubicBezTo>
                    <a:pt x="1367" y="11388"/>
                    <a:pt x="1126" y="11270"/>
                    <a:pt x="959" y="11103"/>
                  </a:cubicBezTo>
                  <a:cubicBezTo>
                    <a:pt x="727" y="10871"/>
                    <a:pt x="684" y="10614"/>
                    <a:pt x="748" y="10419"/>
                  </a:cubicBezTo>
                  <a:lnTo>
                    <a:pt x="748" y="10419"/>
                  </a:lnTo>
                  <a:cubicBezTo>
                    <a:pt x="900" y="10517"/>
                    <a:pt x="1077" y="10567"/>
                    <a:pt x="1258" y="10567"/>
                  </a:cubicBezTo>
                  <a:cubicBezTo>
                    <a:pt x="1474" y="10567"/>
                    <a:pt x="1681" y="10495"/>
                    <a:pt x="1849" y="10360"/>
                  </a:cubicBezTo>
                  <a:lnTo>
                    <a:pt x="7041" y="6131"/>
                  </a:lnTo>
                  <a:cubicBezTo>
                    <a:pt x="7214" y="6161"/>
                    <a:pt x="7391" y="6173"/>
                    <a:pt x="7568" y="6173"/>
                  </a:cubicBezTo>
                  <a:cubicBezTo>
                    <a:pt x="8818" y="6173"/>
                    <a:pt x="9940" y="5422"/>
                    <a:pt x="10417" y="4270"/>
                  </a:cubicBezTo>
                  <a:cubicBezTo>
                    <a:pt x="10899" y="3118"/>
                    <a:pt x="10633" y="1788"/>
                    <a:pt x="9750" y="906"/>
                  </a:cubicBezTo>
                  <a:lnTo>
                    <a:pt x="9755" y="906"/>
                  </a:lnTo>
                  <a:cubicBezTo>
                    <a:pt x="9165" y="313"/>
                    <a:pt x="8377" y="0"/>
                    <a:pt x="75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2"/>
            <p:cNvSpPr/>
            <p:nvPr/>
          </p:nvSpPr>
          <p:spPr>
            <a:xfrm>
              <a:off x="7565125" y="2147350"/>
              <a:ext cx="33425" cy="71050"/>
            </a:xfrm>
            <a:custGeom>
              <a:rect b="b" l="l" r="r" t="t"/>
              <a:pathLst>
                <a:path extrusionOk="0" h="2842" w="1337">
                  <a:moveTo>
                    <a:pt x="427" y="0"/>
                  </a:moveTo>
                  <a:cubicBezTo>
                    <a:pt x="198" y="0"/>
                    <a:pt x="1" y="295"/>
                    <a:pt x="214" y="508"/>
                  </a:cubicBezTo>
                  <a:cubicBezTo>
                    <a:pt x="691" y="1023"/>
                    <a:pt x="691" y="1821"/>
                    <a:pt x="214" y="2331"/>
                  </a:cubicBezTo>
                  <a:cubicBezTo>
                    <a:pt x="1" y="2548"/>
                    <a:pt x="199" y="2842"/>
                    <a:pt x="428" y="2842"/>
                  </a:cubicBezTo>
                  <a:cubicBezTo>
                    <a:pt x="498" y="2842"/>
                    <a:pt x="571" y="2814"/>
                    <a:pt x="636" y="2749"/>
                  </a:cubicBezTo>
                  <a:cubicBezTo>
                    <a:pt x="1337" y="2002"/>
                    <a:pt x="1337" y="837"/>
                    <a:pt x="636" y="94"/>
                  </a:cubicBezTo>
                  <a:cubicBezTo>
                    <a:pt x="571" y="28"/>
                    <a:pt x="498" y="0"/>
                    <a:pt x="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" name="Google Shape;1311;p42"/>
          <p:cNvGrpSpPr/>
          <p:nvPr/>
        </p:nvGrpSpPr>
        <p:grpSpPr>
          <a:xfrm>
            <a:off x="237263" y="2805475"/>
            <a:ext cx="335250" cy="331350"/>
            <a:chOff x="863200" y="2811850"/>
            <a:chExt cx="335250" cy="331350"/>
          </a:xfrm>
        </p:grpSpPr>
        <p:sp>
          <p:nvSpPr>
            <p:cNvPr id="1312" name="Google Shape;1312;p42"/>
            <p:cNvSpPr/>
            <p:nvPr/>
          </p:nvSpPr>
          <p:spPr>
            <a:xfrm>
              <a:off x="863200" y="2811850"/>
              <a:ext cx="335250" cy="331350"/>
            </a:xfrm>
            <a:custGeom>
              <a:rect b="b" l="l" r="r" t="t"/>
              <a:pathLst>
                <a:path extrusionOk="0" h="13254" w="13410">
                  <a:moveTo>
                    <a:pt x="8235" y="593"/>
                  </a:moveTo>
                  <a:cubicBezTo>
                    <a:pt x="8289" y="593"/>
                    <a:pt x="8343" y="613"/>
                    <a:pt x="8383" y="653"/>
                  </a:cubicBezTo>
                  <a:lnTo>
                    <a:pt x="12679" y="4949"/>
                  </a:lnTo>
                  <a:cubicBezTo>
                    <a:pt x="12760" y="5029"/>
                    <a:pt x="12760" y="5165"/>
                    <a:pt x="12679" y="5245"/>
                  </a:cubicBezTo>
                  <a:lnTo>
                    <a:pt x="5323" y="12601"/>
                  </a:lnTo>
                  <a:cubicBezTo>
                    <a:pt x="5281" y="12644"/>
                    <a:pt x="5227" y="12665"/>
                    <a:pt x="5173" y="12665"/>
                  </a:cubicBezTo>
                  <a:cubicBezTo>
                    <a:pt x="5119" y="12665"/>
                    <a:pt x="5065" y="12644"/>
                    <a:pt x="5023" y="12601"/>
                  </a:cubicBezTo>
                  <a:lnTo>
                    <a:pt x="731" y="8309"/>
                  </a:lnTo>
                  <a:cubicBezTo>
                    <a:pt x="646" y="8225"/>
                    <a:pt x="646" y="8089"/>
                    <a:pt x="731" y="8009"/>
                  </a:cubicBezTo>
                  <a:lnTo>
                    <a:pt x="8087" y="653"/>
                  </a:lnTo>
                  <a:cubicBezTo>
                    <a:pt x="8127" y="613"/>
                    <a:pt x="8181" y="593"/>
                    <a:pt x="8235" y="593"/>
                  </a:cubicBezTo>
                  <a:close/>
                  <a:moveTo>
                    <a:pt x="8235" y="1"/>
                  </a:moveTo>
                  <a:cubicBezTo>
                    <a:pt x="8030" y="1"/>
                    <a:pt x="7826" y="79"/>
                    <a:pt x="7669" y="235"/>
                  </a:cubicBezTo>
                  <a:lnTo>
                    <a:pt x="313" y="7591"/>
                  </a:lnTo>
                  <a:cubicBezTo>
                    <a:pt x="0" y="7904"/>
                    <a:pt x="0" y="8410"/>
                    <a:pt x="313" y="8727"/>
                  </a:cubicBezTo>
                  <a:lnTo>
                    <a:pt x="4605" y="13019"/>
                  </a:lnTo>
                  <a:cubicBezTo>
                    <a:pt x="4764" y="13175"/>
                    <a:pt x="4969" y="13253"/>
                    <a:pt x="5174" y="13253"/>
                  </a:cubicBezTo>
                  <a:cubicBezTo>
                    <a:pt x="5380" y="13253"/>
                    <a:pt x="5584" y="13175"/>
                    <a:pt x="5741" y="13019"/>
                  </a:cubicBezTo>
                  <a:lnTo>
                    <a:pt x="13097" y="5663"/>
                  </a:lnTo>
                  <a:cubicBezTo>
                    <a:pt x="13410" y="5350"/>
                    <a:pt x="13410" y="4844"/>
                    <a:pt x="13097" y="4531"/>
                  </a:cubicBezTo>
                  <a:lnTo>
                    <a:pt x="8801" y="235"/>
                  </a:lnTo>
                  <a:cubicBezTo>
                    <a:pt x="8644" y="79"/>
                    <a:pt x="8440" y="1"/>
                    <a:pt x="82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2"/>
            <p:cNvSpPr/>
            <p:nvPr/>
          </p:nvSpPr>
          <p:spPr>
            <a:xfrm>
              <a:off x="986450" y="2848500"/>
              <a:ext cx="174125" cy="172675"/>
            </a:xfrm>
            <a:custGeom>
              <a:rect b="b" l="l" r="r" t="t"/>
              <a:pathLst>
                <a:path extrusionOk="0" h="6907" w="6965">
                  <a:moveTo>
                    <a:pt x="3301" y="715"/>
                  </a:moveTo>
                  <a:lnTo>
                    <a:pt x="6222" y="3635"/>
                  </a:lnTo>
                  <a:lnTo>
                    <a:pt x="3664" y="6193"/>
                  </a:lnTo>
                  <a:lnTo>
                    <a:pt x="743" y="3272"/>
                  </a:lnTo>
                  <a:lnTo>
                    <a:pt x="3301" y="715"/>
                  </a:lnTo>
                  <a:close/>
                  <a:moveTo>
                    <a:pt x="3300" y="0"/>
                  </a:moveTo>
                  <a:cubicBezTo>
                    <a:pt x="3225" y="0"/>
                    <a:pt x="3149" y="29"/>
                    <a:pt x="3090" y="86"/>
                  </a:cubicBezTo>
                  <a:lnTo>
                    <a:pt x="118" y="3061"/>
                  </a:lnTo>
                  <a:cubicBezTo>
                    <a:pt x="0" y="3175"/>
                    <a:pt x="0" y="3365"/>
                    <a:pt x="118" y="3479"/>
                  </a:cubicBezTo>
                  <a:lnTo>
                    <a:pt x="3457" y="6818"/>
                  </a:lnTo>
                  <a:cubicBezTo>
                    <a:pt x="3514" y="6877"/>
                    <a:pt x="3589" y="6906"/>
                    <a:pt x="3664" y="6906"/>
                  </a:cubicBezTo>
                  <a:cubicBezTo>
                    <a:pt x="3740" y="6906"/>
                    <a:pt x="3816" y="6877"/>
                    <a:pt x="3875" y="6818"/>
                  </a:cubicBezTo>
                  <a:lnTo>
                    <a:pt x="6850" y="3846"/>
                  </a:lnTo>
                  <a:cubicBezTo>
                    <a:pt x="6964" y="3732"/>
                    <a:pt x="6964" y="3542"/>
                    <a:pt x="6850" y="3428"/>
                  </a:cubicBezTo>
                  <a:lnTo>
                    <a:pt x="3508" y="86"/>
                  </a:lnTo>
                  <a:cubicBezTo>
                    <a:pt x="3451" y="29"/>
                    <a:pt x="3376" y="0"/>
                    <a:pt x="33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2"/>
            <p:cNvSpPr/>
            <p:nvPr/>
          </p:nvSpPr>
          <p:spPr>
            <a:xfrm>
              <a:off x="932525" y="2980300"/>
              <a:ext cx="100050" cy="92100"/>
            </a:xfrm>
            <a:custGeom>
              <a:rect b="b" l="l" r="r" t="t"/>
              <a:pathLst>
                <a:path extrusionOk="0" h="3684" w="4002">
                  <a:moveTo>
                    <a:pt x="1990" y="588"/>
                  </a:moveTo>
                  <a:cubicBezTo>
                    <a:pt x="2298" y="588"/>
                    <a:pt x="2611" y="701"/>
                    <a:pt x="2866" y="955"/>
                  </a:cubicBezTo>
                  <a:cubicBezTo>
                    <a:pt x="3360" y="1444"/>
                    <a:pt x="3360" y="2242"/>
                    <a:pt x="2866" y="2727"/>
                  </a:cubicBezTo>
                  <a:cubicBezTo>
                    <a:pt x="2611" y="2982"/>
                    <a:pt x="2298" y="3096"/>
                    <a:pt x="1990" y="3096"/>
                  </a:cubicBezTo>
                  <a:cubicBezTo>
                    <a:pt x="1345" y="3096"/>
                    <a:pt x="726" y="2595"/>
                    <a:pt x="726" y="1841"/>
                  </a:cubicBezTo>
                  <a:cubicBezTo>
                    <a:pt x="726" y="1087"/>
                    <a:pt x="1346" y="588"/>
                    <a:pt x="1990" y="588"/>
                  </a:cubicBezTo>
                  <a:close/>
                  <a:moveTo>
                    <a:pt x="1996" y="1"/>
                  </a:moveTo>
                  <a:cubicBezTo>
                    <a:pt x="1990" y="1"/>
                    <a:pt x="1985" y="1"/>
                    <a:pt x="1980" y="1"/>
                  </a:cubicBezTo>
                  <a:cubicBezTo>
                    <a:pt x="1102" y="1"/>
                    <a:pt x="342" y="621"/>
                    <a:pt x="173" y="1482"/>
                  </a:cubicBezTo>
                  <a:cubicBezTo>
                    <a:pt x="0" y="2343"/>
                    <a:pt x="465" y="3209"/>
                    <a:pt x="1275" y="3542"/>
                  </a:cubicBezTo>
                  <a:cubicBezTo>
                    <a:pt x="1505" y="3638"/>
                    <a:pt x="1744" y="3684"/>
                    <a:pt x="1981" y="3684"/>
                  </a:cubicBezTo>
                  <a:cubicBezTo>
                    <a:pt x="2580" y="3684"/>
                    <a:pt x="3161" y="3390"/>
                    <a:pt x="3512" y="2867"/>
                  </a:cubicBezTo>
                  <a:cubicBezTo>
                    <a:pt x="4002" y="2132"/>
                    <a:pt x="3905" y="1162"/>
                    <a:pt x="3284" y="537"/>
                  </a:cubicBezTo>
                  <a:cubicBezTo>
                    <a:pt x="2942" y="194"/>
                    <a:pt x="2480" y="1"/>
                    <a:pt x="1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5" name="Google Shape;1315;p42"/>
          <p:cNvSpPr/>
          <p:nvPr/>
        </p:nvSpPr>
        <p:spPr>
          <a:xfrm>
            <a:off x="884413" y="2805450"/>
            <a:ext cx="173175" cy="331400"/>
          </a:xfrm>
          <a:custGeom>
            <a:rect b="b" l="l" r="r" t="t"/>
            <a:pathLst>
              <a:path extrusionOk="0" h="13256" w="6927">
                <a:moveTo>
                  <a:pt x="2389" y="10297"/>
                </a:moveTo>
                <a:cubicBezTo>
                  <a:pt x="2756" y="10297"/>
                  <a:pt x="3086" y="10402"/>
                  <a:pt x="3318" y="10592"/>
                </a:cubicBezTo>
                <a:cubicBezTo>
                  <a:pt x="3529" y="10757"/>
                  <a:pt x="3651" y="11010"/>
                  <a:pt x="3655" y="11276"/>
                </a:cubicBezTo>
                <a:cubicBezTo>
                  <a:pt x="3655" y="11905"/>
                  <a:pt x="3048" y="12411"/>
                  <a:pt x="2444" y="12584"/>
                </a:cubicBezTo>
                <a:cubicBezTo>
                  <a:pt x="2263" y="12635"/>
                  <a:pt x="2077" y="12660"/>
                  <a:pt x="1891" y="12665"/>
                </a:cubicBezTo>
                <a:cubicBezTo>
                  <a:pt x="1524" y="12665"/>
                  <a:pt x="1195" y="12559"/>
                  <a:pt x="963" y="12369"/>
                </a:cubicBezTo>
                <a:cubicBezTo>
                  <a:pt x="730" y="12184"/>
                  <a:pt x="608" y="11897"/>
                  <a:pt x="629" y="11601"/>
                </a:cubicBezTo>
                <a:cubicBezTo>
                  <a:pt x="654" y="11268"/>
                  <a:pt x="866" y="10938"/>
                  <a:pt x="1199" y="10685"/>
                </a:cubicBezTo>
                <a:cubicBezTo>
                  <a:pt x="1545" y="10436"/>
                  <a:pt x="1963" y="10297"/>
                  <a:pt x="2389" y="10297"/>
                </a:cubicBezTo>
                <a:close/>
                <a:moveTo>
                  <a:pt x="3951" y="0"/>
                </a:moveTo>
                <a:cubicBezTo>
                  <a:pt x="3800" y="0"/>
                  <a:pt x="3651" y="113"/>
                  <a:pt x="3651" y="298"/>
                </a:cubicBezTo>
                <a:lnTo>
                  <a:pt x="3651" y="10107"/>
                </a:lnTo>
                <a:cubicBezTo>
                  <a:pt x="3318" y="9849"/>
                  <a:pt x="2875" y="9706"/>
                  <a:pt x="2389" y="9706"/>
                </a:cubicBezTo>
                <a:cubicBezTo>
                  <a:pt x="1832" y="9706"/>
                  <a:pt x="1292" y="9883"/>
                  <a:pt x="844" y="10212"/>
                </a:cubicBezTo>
                <a:cubicBezTo>
                  <a:pt x="372" y="10563"/>
                  <a:pt x="80" y="11052"/>
                  <a:pt x="38" y="11555"/>
                </a:cubicBezTo>
                <a:cubicBezTo>
                  <a:pt x="0" y="12040"/>
                  <a:pt x="207" y="12517"/>
                  <a:pt x="587" y="12825"/>
                </a:cubicBezTo>
                <a:cubicBezTo>
                  <a:pt x="920" y="13104"/>
                  <a:pt x="1385" y="13256"/>
                  <a:pt x="1887" y="13256"/>
                </a:cubicBezTo>
                <a:cubicBezTo>
                  <a:pt x="2571" y="13251"/>
                  <a:pt x="3229" y="12981"/>
                  <a:pt x="3714" y="12500"/>
                </a:cubicBezTo>
                <a:cubicBezTo>
                  <a:pt x="4061" y="12141"/>
                  <a:pt x="4242" y="11719"/>
                  <a:pt x="4242" y="11276"/>
                </a:cubicBezTo>
                <a:lnTo>
                  <a:pt x="4242" y="1260"/>
                </a:lnTo>
                <a:cubicBezTo>
                  <a:pt x="4487" y="1598"/>
                  <a:pt x="4732" y="1915"/>
                  <a:pt x="4960" y="2210"/>
                </a:cubicBezTo>
                <a:cubicBezTo>
                  <a:pt x="5652" y="3113"/>
                  <a:pt x="6310" y="3962"/>
                  <a:pt x="6234" y="4498"/>
                </a:cubicBezTo>
                <a:cubicBezTo>
                  <a:pt x="6205" y="4696"/>
                  <a:pt x="6057" y="4890"/>
                  <a:pt x="5778" y="5097"/>
                </a:cubicBezTo>
                <a:cubicBezTo>
                  <a:pt x="5635" y="5186"/>
                  <a:pt x="5601" y="5380"/>
                  <a:pt x="5702" y="5519"/>
                </a:cubicBezTo>
                <a:cubicBezTo>
                  <a:pt x="5761" y="5597"/>
                  <a:pt x="5850" y="5638"/>
                  <a:pt x="5941" y="5638"/>
                </a:cubicBezTo>
                <a:cubicBezTo>
                  <a:pt x="6007" y="5638"/>
                  <a:pt x="6073" y="5616"/>
                  <a:pt x="6129" y="5570"/>
                </a:cubicBezTo>
                <a:cubicBezTo>
                  <a:pt x="6542" y="5266"/>
                  <a:pt x="6766" y="4941"/>
                  <a:pt x="6817" y="4578"/>
                </a:cubicBezTo>
                <a:cubicBezTo>
                  <a:pt x="6926" y="3797"/>
                  <a:pt x="6230" y="2894"/>
                  <a:pt x="5424" y="1847"/>
                </a:cubicBezTo>
                <a:lnTo>
                  <a:pt x="5428" y="1847"/>
                </a:lnTo>
                <a:cubicBezTo>
                  <a:pt x="5031" y="1336"/>
                  <a:pt x="4588" y="758"/>
                  <a:pt x="4200" y="138"/>
                </a:cubicBezTo>
                <a:cubicBezTo>
                  <a:pt x="4139" y="43"/>
                  <a:pt x="4044" y="0"/>
                  <a:pt x="39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42"/>
          <p:cNvSpPr/>
          <p:nvPr/>
        </p:nvSpPr>
        <p:spPr>
          <a:xfrm>
            <a:off x="1352888" y="3392350"/>
            <a:ext cx="322175" cy="334950"/>
          </a:xfrm>
          <a:custGeom>
            <a:rect b="b" l="l" r="r" t="t"/>
            <a:pathLst>
              <a:path extrusionOk="0" h="13398" w="12887">
                <a:moveTo>
                  <a:pt x="12291" y="642"/>
                </a:moveTo>
                <a:lnTo>
                  <a:pt x="12291" y="2212"/>
                </a:lnTo>
                <a:lnTo>
                  <a:pt x="3879" y="3525"/>
                </a:lnTo>
                <a:lnTo>
                  <a:pt x="3879" y="1955"/>
                </a:lnTo>
                <a:lnTo>
                  <a:pt x="12291" y="642"/>
                </a:lnTo>
                <a:close/>
                <a:moveTo>
                  <a:pt x="11185" y="9328"/>
                </a:moveTo>
                <a:cubicBezTo>
                  <a:pt x="11506" y="9328"/>
                  <a:pt x="11797" y="9417"/>
                  <a:pt x="12000" y="9586"/>
                </a:cubicBezTo>
                <a:cubicBezTo>
                  <a:pt x="12181" y="9729"/>
                  <a:pt x="12287" y="9949"/>
                  <a:pt x="12291" y="10181"/>
                </a:cubicBezTo>
                <a:cubicBezTo>
                  <a:pt x="12291" y="10730"/>
                  <a:pt x="11755" y="11173"/>
                  <a:pt x="11227" y="11329"/>
                </a:cubicBezTo>
                <a:lnTo>
                  <a:pt x="11223" y="11329"/>
                </a:lnTo>
                <a:cubicBezTo>
                  <a:pt x="11063" y="11375"/>
                  <a:pt x="10898" y="11396"/>
                  <a:pt x="10734" y="11396"/>
                </a:cubicBezTo>
                <a:cubicBezTo>
                  <a:pt x="10409" y="11396"/>
                  <a:pt x="10122" y="11308"/>
                  <a:pt x="9919" y="11139"/>
                </a:cubicBezTo>
                <a:cubicBezTo>
                  <a:pt x="9716" y="10979"/>
                  <a:pt x="9611" y="10730"/>
                  <a:pt x="9628" y="10472"/>
                </a:cubicBezTo>
                <a:cubicBezTo>
                  <a:pt x="9649" y="10185"/>
                  <a:pt x="9835" y="9894"/>
                  <a:pt x="10130" y="9674"/>
                </a:cubicBezTo>
                <a:cubicBezTo>
                  <a:pt x="10434" y="9451"/>
                  <a:pt x="10805" y="9328"/>
                  <a:pt x="11185" y="9328"/>
                </a:cubicBezTo>
                <a:close/>
                <a:moveTo>
                  <a:pt x="2182" y="10734"/>
                </a:moveTo>
                <a:cubicBezTo>
                  <a:pt x="2503" y="10734"/>
                  <a:pt x="2794" y="10827"/>
                  <a:pt x="2997" y="10991"/>
                </a:cubicBezTo>
                <a:cubicBezTo>
                  <a:pt x="3179" y="11135"/>
                  <a:pt x="3284" y="11354"/>
                  <a:pt x="3288" y="11586"/>
                </a:cubicBezTo>
                <a:cubicBezTo>
                  <a:pt x="3288" y="12135"/>
                  <a:pt x="2752" y="12582"/>
                  <a:pt x="2220" y="12734"/>
                </a:cubicBezTo>
                <a:cubicBezTo>
                  <a:pt x="2064" y="12781"/>
                  <a:pt x="1895" y="12806"/>
                  <a:pt x="1731" y="12806"/>
                </a:cubicBezTo>
                <a:cubicBezTo>
                  <a:pt x="1406" y="12806"/>
                  <a:pt x="1119" y="12713"/>
                  <a:pt x="916" y="12545"/>
                </a:cubicBezTo>
                <a:cubicBezTo>
                  <a:pt x="714" y="12384"/>
                  <a:pt x="608" y="12135"/>
                  <a:pt x="625" y="11882"/>
                </a:cubicBezTo>
                <a:cubicBezTo>
                  <a:pt x="646" y="11591"/>
                  <a:pt x="832" y="11299"/>
                  <a:pt x="1127" y="11080"/>
                </a:cubicBezTo>
                <a:cubicBezTo>
                  <a:pt x="1435" y="10856"/>
                  <a:pt x="1803" y="10734"/>
                  <a:pt x="2182" y="10734"/>
                </a:cubicBezTo>
                <a:close/>
                <a:moveTo>
                  <a:pt x="12589" y="1"/>
                </a:moveTo>
                <a:cubicBezTo>
                  <a:pt x="12573" y="1"/>
                  <a:pt x="12557" y="2"/>
                  <a:pt x="12540" y="5"/>
                </a:cubicBezTo>
                <a:lnTo>
                  <a:pt x="3537" y="1410"/>
                </a:lnTo>
                <a:cubicBezTo>
                  <a:pt x="3394" y="1431"/>
                  <a:pt x="3288" y="1554"/>
                  <a:pt x="3288" y="1702"/>
                </a:cubicBezTo>
                <a:lnTo>
                  <a:pt x="3288" y="10472"/>
                </a:lnTo>
                <a:cubicBezTo>
                  <a:pt x="2975" y="10256"/>
                  <a:pt x="2602" y="10143"/>
                  <a:pt x="2223" y="10143"/>
                </a:cubicBezTo>
                <a:cubicBezTo>
                  <a:pt x="2210" y="10143"/>
                  <a:pt x="2196" y="10143"/>
                  <a:pt x="2182" y="10143"/>
                </a:cubicBezTo>
                <a:cubicBezTo>
                  <a:pt x="1676" y="10143"/>
                  <a:pt x="1182" y="10303"/>
                  <a:pt x="773" y="10603"/>
                </a:cubicBezTo>
                <a:cubicBezTo>
                  <a:pt x="342" y="10924"/>
                  <a:pt x="72" y="11371"/>
                  <a:pt x="34" y="11831"/>
                </a:cubicBezTo>
                <a:cubicBezTo>
                  <a:pt x="0" y="12279"/>
                  <a:pt x="190" y="12718"/>
                  <a:pt x="541" y="13000"/>
                </a:cubicBezTo>
                <a:cubicBezTo>
                  <a:pt x="849" y="13254"/>
                  <a:pt x="1271" y="13397"/>
                  <a:pt x="1731" y="13397"/>
                </a:cubicBezTo>
                <a:cubicBezTo>
                  <a:pt x="1955" y="13393"/>
                  <a:pt x="2174" y="13363"/>
                  <a:pt x="2389" y="13300"/>
                </a:cubicBezTo>
                <a:cubicBezTo>
                  <a:pt x="3107" y="13089"/>
                  <a:pt x="3883" y="12469"/>
                  <a:pt x="3879" y="11586"/>
                </a:cubicBezTo>
                <a:lnTo>
                  <a:pt x="3879" y="4124"/>
                </a:lnTo>
                <a:lnTo>
                  <a:pt x="12291" y="2807"/>
                </a:lnTo>
                <a:lnTo>
                  <a:pt x="12291" y="9067"/>
                </a:lnTo>
                <a:cubicBezTo>
                  <a:pt x="11977" y="8851"/>
                  <a:pt x="11605" y="8737"/>
                  <a:pt x="11226" y="8737"/>
                </a:cubicBezTo>
                <a:cubicBezTo>
                  <a:pt x="11212" y="8737"/>
                  <a:pt x="11199" y="8737"/>
                  <a:pt x="11185" y="8737"/>
                </a:cubicBezTo>
                <a:cubicBezTo>
                  <a:pt x="10679" y="8737"/>
                  <a:pt x="10185" y="8898"/>
                  <a:pt x="9780" y="9198"/>
                </a:cubicBezTo>
                <a:cubicBezTo>
                  <a:pt x="9345" y="9518"/>
                  <a:pt x="9075" y="9966"/>
                  <a:pt x="9041" y="10426"/>
                </a:cubicBezTo>
                <a:cubicBezTo>
                  <a:pt x="9007" y="10873"/>
                  <a:pt x="9193" y="11312"/>
                  <a:pt x="9543" y="11595"/>
                </a:cubicBezTo>
                <a:cubicBezTo>
                  <a:pt x="9852" y="11848"/>
                  <a:pt x="10274" y="11992"/>
                  <a:pt x="10734" y="11992"/>
                </a:cubicBezTo>
                <a:cubicBezTo>
                  <a:pt x="10957" y="11992"/>
                  <a:pt x="11177" y="11958"/>
                  <a:pt x="11392" y="11895"/>
                </a:cubicBezTo>
                <a:cubicBezTo>
                  <a:pt x="12110" y="11688"/>
                  <a:pt x="12886" y="11059"/>
                  <a:pt x="12882" y="10181"/>
                </a:cubicBezTo>
                <a:lnTo>
                  <a:pt x="12882" y="296"/>
                </a:lnTo>
                <a:cubicBezTo>
                  <a:pt x="12882" y="131"/>
                  <a:pt x="12749" y="1"/>
                  <a:pt x="1258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7" name="Google Shape;1317;p42"/>
          <p:cNvGrpSpPr/>
          <p:nvPr/>
        </p:nvGrpSpPr>
        <p:grpSpPr>
          <a:xfrm>
            <a:off x="3755150" y="214675"/>
            <a:ext cx="243025" cy="331350"/>
            <a:chOff x="2427075" y="2811900"/>
            <a:chExt cx="243025" cy="331350"/>
          </a:xfrm>
        </p:grpSpPr>
        <p:sp>
          <p:nvSpPr>
            <p:cNvPr id="1318" name="Google Shape;1318;p42"/>
            <p:cNvSpPr/>
            <p:nvPr/>
          </p:nvSpPr>
          <p:spPr>
            <a:xfrm>
              <a:off x="2427075" y="2811900"/>
              <a:ext cx="243025" cy="331350"/>
            </a:xfrm>
            <a:custGeom>
              <a:rect b="b" l="l" r="r" t="t"/>
              <a:pathLst>
                <a:path extrusionOk="0" h="13254" w="9721">
                  <a:moveTo>
                    <a:pt x="8767" y="11004"/>
                  </a:moveTo>
                  <a:lnTo>
                    <a:pt x="7712" y="12182"/>
                  </a:lnTo>
                  <a:lnTo>
                    <a:pt x="7712" y="11004"/>
                  </a:lnTo>
                  <a:close/>
                  <a:moveTo>
                    <a:pt x="9134" y="592"/>
                  </a:moveTo>
                  <a:lnTo>
                    <a:pt x="9134" y="10413"/>
                  </a:lnTo>
                  <a:lnTo>
                    <a:pt x="7416" y="10413"/>
                  </a:lnTo>
                  <a:cubicBezTo>
                    <a:pt x="7256" y="10413"/>
                    <a:pt x="7121" y="10544"/>
                    <a:pt x="7121" y="10709"/>
                  </a:cubicBezTo>
                  <a:lnTo>
                    <a:pt x="7121" y="12658"/>
                  </a:lnTo>
                  <a:lnTo>
                    <a:pt x="600" y="12658"/>
                  </a:lnTo>
                  <a:lnTo>
                    <a:pt x="600" y="592"/>
                  </a:lnTo>
                  <a:close/>
                  <a:moveTo>
                    <a:pt x="296" y="1"/>
                  </a:moveTo>
                  <a:cubicBezTo>
                    <a:pt x="131" y="1"/>
                    <a:pt x="0" y="132"/>
                    <a:pt x="0" y="296"/>
                  </a:cubicBezTo>
                  <a:lnTo>
                    <a:pt x="0" y="12958"/>
                  </a:lnTo>
                  <a:cubicBezTo>
                    <a:pt x="0" y="13119"/>
                    <a:pt x="131" y="13254"/>
                    <a:pt x="296" y="13254"/>
                  </a:cubicBezTo>
                  <a:lnTo>
                    <a:pt x="7446" y="13254"/>
                  </a:lnTo>
                  <a:cubicBezTo>
                    <a:pt x="7454" y="13249"/>
                    <a:pt x="7463" y="13249"/>
                    <a:pt x="7471" y="13249"/>
                  </a:cubicBezTo>
                  <a:lnTo>
                    <a:pt x="7475" y="13249"/>
                  </a:lnTo>
                  <a:lnTo>
                    <a:pt x="7501" y="13241"/>
                  </a:lnTo>
                  <a:lnTo>
                    <a:pt x="7509" y="13241"/>
                  </a:lnTo>
                  <a:lnTo>
                    <a:pt x="7530" y="13232"/>
                  </a:lnTo>
                  <a:lnTo>
                    <a:pt x="7539" y="13228"/>
                  </a:lnTo>
                  <a:lnTo>
                    <a:pt x="7556" y="13220"/>
                  </a:lnTo>
                  <a:lnTo>
                    <a:pt x="7564" y="13216"/>
                  </a:lnTo>
                  <a:lnTo>
                    <a:pt x="7581" y="13203"/>
                  </a:lnTo>
                  <a:lnTo>
                    <a:pt x="7589" y="13194"/>
                  </a:lnTo>
                  <a:lnTo>
                    <a:pt x="7602" y="13186"/>
                  </a:lnTo>
                  <a:lnTo>
                    <a:pt x="7615" y="13178"/>
                  </a:lnTo>
                  <a:lnTo>
                    <a:pt x="7627" y="13165"/>
                  </a:lnTo>
                  <a:lnTo>
                    <a:pt x="7632" y="13161"/>
                  </a:lnTo>
                  <a:lnTo>
                    <a:pt x="9641" y="10911"/>
                  </a:lnTo>
                  <a:lnTo>
                    <a:pt x="9645" y="10907"/>
                  </a:lnTo>
                  <a:cubicBezTo>
                    <a:pt x="9649" y="10903"/>
                    <a:pt x="9653" y="10898"/>
                    <a:pt x="9653" y="10894"/>
                  </a:cubicBezTo>
                  <a:lnTo>
                    <a:pt x="9662" y="10882"/>
                  </a:lnTo>
                  <a:lnTo>
                    <a:pt x="9670" y="10877"/>
                  </a:lnTo>
                  <a:lnTo>
                    <a:pt x="9679" y="10865"/>
                  </a:lnTo>
                  <a:cubicBezTo>
                    <a:pt x="9679" y="10860"/>
                    <a:pt x="9683" y="10856"/>
                    <a:pt x="9683" y="10856"/>
                  </a:cubicBezTo>
                  <a:lnTo>
                    <a:pt x="9691" y="10839"/>
                  </a:lnTo>
                  <a:cubicBezTo>
                    <a:pt x="9691" y="10839"/>
                    <a:pt x="9695" y="10835"/>
                    <a:pt x="9695" y="10831"/>
                  </a:cubicBezTo>
                  <a:cubicBezTo>
                    <a:pt x="9700" y="10827"/>
                    <a:pt x="9700" y="10822"/>
                    <a:pt x="9704" y="10814"/>
                  </a:cubicBezTo>
                  <a:cubicBezTo>
                    <a:pt x="9704" y="10814"/>
                    <a:pt x="9704" y="10810"/>
                    <a:pt x="9708" y="10806"/>
                  </a:cubicBezTo>
                  <a:cubicBezTo>
                    <a:pt x="9708" y="10801"/>
                    <a:pt x="9712" y="10793"/>
                    <a:pt x="9712" y="10789"/>
                  </a:cubicBezTo>
                  <a:cubicBezTo>
                    <a:pt x="9712" y="10784"/>
                    <a:pt x="9712" y="10780"/>
                    <a:pt x="9717" y="10776"/>
                  </a:cubicBezTo>
                  <a:cubicBezTo>
                    <a:pt x="9717" y="10772"/>
                    <a:pt x="9717" y="10768"/>
                    <a:pt x="9717" y="10763"/>
                  </a:cubicBezTo>
                  <a:cubicBezTo>
                    <a:pt x="9721" y="10759"/>
                    <a:pt x="9717" y="10751"/>
                    <a:pt x="9717" y="10746"/>
                  </a:cubicBezTo>
                  <a:cubicBezTo>
                    <a:pt x="9721" y="10742"/>
                    <a:pt x="9721" y="10738"/>
                    <a:pt x="9717" y="10734"/>
                  </a:cubicBezTo>
                  <a:cubicBezTo>
                    <a:pt x="9721" y="10725"/>
                    <a:pt x="9721" y="10717"/>
                    <a:pt x="9717" y="10709"/>
                  </a:cubicBezTo>
                  <a:lnTo>
                    <a:pt x="9717" y="296"/>
                  </a:lnTo>
                  <a:cubicBezTo>
                    <a:pt x="9721" y="132"/>
                    <a:pt x="9586" y="1"/>
                    <a:pt x="9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2"/>
            <p:cNvSpPr/>
            <p:nvPr/>
          </p:nvSpPr>
          <p:spPr>
            <a:xfrm>
              <a:off x="2478450" y="2885375"/>
              <a:ext cx="140275" cy="141075"/>
            </a:xfrm>
            <a:custGeom>
              <a:rect b="b" l="l" r="r" t="t"/>
              <a:pathLst>
                <a:path extrusionOk="0" h="5643" w="5611">
                  <a:moveTo>
                    <a:pt x="4754" y="4034"/>
                  </a:moveTo>
                  <a:cubicBezTo>
                    <a:pt x="4828" y="4034"/>
                    <a:pt x="4898" y="4058"/>
                    <a:pt x="4960" y="4098"/>
                  </a:cubicBezTo>
                  <a:cubicBezTo>
                    <a:pt x="4990" y="4119"/>
                    <a:pt x="5011" y="4157"/>
                    <a:pt x="5015" y="4190"/>
                  </a:cubicBezTo>
                  <a:cubicBezTo>
                    <a:pt x="5015" y="4313"/>
                    <a:pt x="4855" y="4431"/>
                    <a:pt x="4707" y="4473"/>
                  </a:cubicBezTo>
                  <a:cubicBezTo>
                    <a:pt x="4654" y="4487"/>
                    <a:pt x="4601" y="4493"/>
                    <a:pt x="4551" y="4493"/>
                  </a:cubicBezTo>
                  <a:cubicBezTo>
                    <a:pt x="4460" y="4493"/>
                    <a:pt x="4379" y="4472"/>
                    <a:pt x="4327" y="4431"/>
                  </a:cubicBezTo>
                  <a:cubicBezTo>
                    <a:pt x="4293" y="4406"/>
                    <a:pt x="4272" y="4368"/>
                    <a:pt x="4277" y="4325"/>
                  </a:cubicBezTo>
                  <a:cubicBezTo>
                    <a:pt x="4293" y="4249"/>
                    <a:pt x="4340" y="4182"/>
                    <a:pt x="4407" y="4140"/>
                  </a:cubicBezTo>
                  <a:cubicBezTo>
                    <a:pt x="4504" y="4072"/>
                    <a:pt x="4618" y="4034"/>
                    <a:pt x="4737" y="4034"/>
                  </a:cubicBezTo>
                  <a:cubicBezTo>
                    <a:pt x="4742" y="4034"/>
                    <a:pt x="4748" y="4034"/>
                    <a:pt x="4754" y="4034"/>
                  </a:cubicBezTo>
                  <a:close/>
                  <a:moveTo>
                    <a:pt x="1069" y="4587"/>
                  </a:moveTo>
                  <a:cubicBezTo>
                    <a:pt x="1149" y="4587"/>
                    <a:pt x="1225" y="4608"/>
                    <a:pt x="1292" y="4655"/>
                  </a:cubicBezTo>
                  <a:cubicBezTo>
                    <a:pt x="1322" y="4676"/>
                    <a:pt x="1343" y="4710"/>
                    <a:pt x="1347" y="4748"/>
                  </a:cubicBezTo>
                  <a:cubicBezTo>
                    <a:pt x="1347" y="4866"/>
                    <a:pt x="1187" y="4984"/>
                    <a:pt x="1039" y="5026"/>
                  </a:cubicBezTo>
                  <a:cubicBezTo>
                    <a:pt x="988" y="5041"/>
                    <a:pt x="936" y="5048"/>
                    <a:pt x="886" y="5048"/>
                  </a:cubicBezTo>
                  <a:cubicBezTo>
                    <a:pt x="795" y="5048"/>
                    <a:pt x="711" y="5025"/>
                    <a:pt x="659" y="4984"/>
                  </a:cubicBezTo>
                  <a:cubicBezTo>
                    <a:pt x="626" y="4959"/>
                    <a:pt x="605" y="4921"/>
                    <a:pt x="609" y="4878"/>
                  </a:cubicBezTo>
                  <a:cubicBezTo>
                    <a:pt x="626" y="4802"/>
                    <a:pt x="672" y="4735"/>
                    <a:pt x="740" y="4693"/>
                  </a:cubicBezTo>
                  <a:cubicBezTo>
                    <a:pt x="837" y="4625"/>
                    <a:pt x="951" y="4591"/>
                    <a:pt x="1069" y="4587"/>
                  </a:cubicBezTo>
                  <a:close/>
                  <a:moveTo>
                    <a:pt x="5306" y="1"/>
                  </a:moveTo>
                  <a:cubicBezTo>
                    <a:pt x="5292" y="1"/>
                    <a:pt x="5278" y="1"/>
                    <a:pt x="5264" y="3"/>
                  </a:cubicBezTo>
                  <a:lnTo>
                    <a:pt x="1596" y="561"/>
                  </a:lnTo>
                  <a:cubicBezTo>
                    <a:pt x="1453" y="582"/>
                    <a:pt x="1343" y="704"/>
                    <a:pt x="1343" y="852"/>
                  </a:cubicBezTo>
                  <a:lnTo>
                    <a:pt x="1343" y="4038"/>
                  </a:lnTo>
                  <a:cubicBezTo>
                    <a:pt x="1255" y="4013"/>
                    <a:pt x="1162" y="4000"/>
                    <a:pt x="1069" y="4000"/>
                  </a:cubicBezTo>
                  <a:cubicBezTo>
                    <a:pt x="828" y="4000"/>
                    <a:pt x="592" y="4072"/>
                    <a:pt x="393" y="4216"/>
                  </a:cubicBezTo>
                  <a:cubicBezTo>
                    <a:pt x="187" y="4355"/>
                    <a:pt x="47" y="4579"/>
                    <a:pt x="22" y="4828"/>
                  </a:cubicBezTo>
                  <a:cubicBezTo>
                    <a:pt x="1" y="5068"/>
                    <a:pt x="102" y="5300"/>
                    <a:pt x="292" y="5448"/>
                  </a:cubicBezTo>
                  <a:cubicBezTo>
                    <a:pt x="461" y="5575"/>
                    <a:pt x="672" y="5642"/>
                    <a:pt x="883" y="5642"/>
                  </a:cubicBezTo>
                  <a:cubicBezTo>
                    <a:pt x="993" y="5642"/>
                    <a:pt x="1098" y="5625"/>
                    <a:pt x="1200" y="5596"/>
                  </a:cubicBezTo>
                  <a:cubicBezTo>
                    <a:pt x="1550" y="5499"/>
                    <a:pt x="1938" y="5195"/>
                    <a:pt x="1938" y="4748"/>
                  </a:cubicBezTo>
                  <a:lnTo>
                    <a:pt x="1938" y="1105"/>
                  </a:lnTo>
                  <a:lnTo>
                    <a:pt x="5015" y="641"/>
                  </a:lnTo>
                  <a:lnTo>
                    <a:pt x="5015" y="3481"/>
                  </a:lnTo>
                  <a:cubicBezTo>
                    <a:pt x="4927" y="3456"/>
                    <a:pt x="4834" y="3443"/>
                    <a:pt x="4741" y="3443"/>
                  </a:cubicBezTo>
                  <a:cubicBezTo>
                    <a:pt x="4500" y="3443"/>
                    <a:pt x="4264" y="3519"/>
                    <a:pt x="4065" y="3659"/>
                  </a:cubicBezTo>
                  <a:cubicBezTo>
                    <a:pt x="3859" y="3802"/>
                    <a:pt x="3719" y="4026"/>
                    <a:pt x="3690" y="4275"/>
                  </a:cubicBezTo>
                  <a:cubicBezTo>
                    <a:pt x="3673" y="4515"/>
                    <a:pt x="3774" y="4743"/>
                    <a:pt x="3964" y="4891"/>
                  </a:cubicBezTo>
                  <a:cubicBezTo>
                    <a:pt x="4128" y="5018"/>
                    <a:pt x="4332" y="5085"/>
                    <a:pt x="4536" y="5085"/>
                  </a:cubicBezTo>
                  <a:cubicBezTo>
                    <a:pt x="4543" y="5085"/>
                    <a:pt x="4549" y="5085"/>
                    <a:pt x="4555" y="5085"/>
                  </a:cubicBezTo>
                  <a:cubicBezTo>
                    <a:pt x="4665" y="5085"/>
                    <a:pt x="4770" y="5073"/>
                    <a:pt x="4872" y="5043"/>
                  </a:cubicBezTo>
                  <a:cubicBezTo>
                    <a:pt x="5222" y="4946"/>
                    <a:pt x="5610" y="4642"/>
                    <a:pt x="5610" y="4195"/>
                  </a:cubicBezTo>
                  <a:lnTo>
                    <a:pt x="5606" y="4195"/>
                  </a:lnTo>
                  <a:lnTo>
                    <a:pt x="5606" y="299"/>
                  </a:lnTo>
                  <a:cubicBezTo>
                    <a:pt x="5606" y="132"/>
                    <a:pt x="5467" y="1"/>
                    <a:pt x="5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" name="Google Shape;1320;p42"/>
          <p:cNvGrpSpPr/>
          <p:nvPr/>
        </p:nvGrpSpPr>
        <p:grpSpPr>
          <a:xfrm>
            <a:off x="4311213" y="235050"/>
            <a:ext cx="331350" cy="290600"/>
            <a:chOff x="2926075" y="2811700"/>
            <a:chExt cx="331350" cy="290600"/>
          </a:xfrm>
        </p:grpSpPr>
        <p:sp>
          <p:nvSpPr>
            <p:cNvPr id="1321" name="Google Shape;1321;p42"/>
            <p:cNvSpPr/>
            <p:nvPr/>
          </p:nvSpPr>
          <p:spPr>
            <a:xfrm>
              <a:off x="2926075" y="2811700"/>
              <a:ext cx="331350" cy="290600"/>
            </a:xfrm>
            <a:custGeom>
              <a:rect b="b" l="l" r="r" t="t"/>
              <a:pathLst>
                <a:path extrusionOk="0" h="11624" w="13254">
                  <a:moveTo>
                    <a:pt x="4905" y="591"/>
                  </a:moveTo>
                  <a:cubicBezTo>
                    <a:pt x="5187" y="591"/>
                    <a:pt x="5479" y="903"/>
                    <a:pt x="5761" y="1203"/>
                  </a:cubicBezTo>
                  <a:cubicBezTo>
                    <a:pt x="6116" y="1587"/>
                    <a:pt x="6487" y="1980"/>
                    <a:pt x="6998" y="1980"/>
                  </a:cubicBezTo>
                  <a:lnTo>
                    <a:pt x="12662" y="1980"/>
                  </a:lnTo>
                  <a:lnTo>
                    <a:pt x="12662" y="11033"/>
                  </a:lnTo>
                  <a:lnTo>
                    <a:pt x="591" y="11033"/>
                  </a:lnTo>
                  <a:lnTo>
                    <a:pt x="591" y="591"/>
                  </a:lnTo>
                  <a:close/>
                  <a:moveTo>
                    <a:pt x="296" y="0"/>
                  </a:moveTo>
                  <a:cubicBezTo>
                    <a:pt x="135" y="0"/>
                    <a:pt x="0" y="131"/>
                    <a:pt x="0" y="296"/>
                  </a:cubicBezTo>
                  <a:lnTo>
                    <a:pt x="0" y="11329"/>
                  </a:lnTo>
                  <a:cubicBezTo>
                    <a:pt x="0" y="11493"/>
                    <a:pt x="135" y="11624"/>
                    <a:pt x="296" y="11624"/>
                  </a:cubicBezTo>
                  <a:lnTo>
                    <a:pt x="12958" y="11624"/>
                  </a:lnTo>
                  <a:cubicBezTo>
                    <a:pt x="13122" y="11624"/>
                    <a:pt x="13253" y="11493"/>
                    <a:pt x="13253" y="11329"/>
                  </a:cubicBezTo>
                  <a:lnTo>
                    <a:pt x="13253" y="1684"/>
                  </a:lnTo>
                  <a:cubicBezTo>
                    <a:pt x="13253" y="1524"/>
                    <a:pt x="13122" y="1389"/>
                    <a:pt x="12958" y="1389"/>
                  </a:cubicBezTo>
                  <a:lnTo>
                    <a:pt x="6998" y="1389"/>
                  </a:lnTo>
                  <a:cubicBezTo>
                    <a:pt x="6741" y="1389"/>
                    <a:pt x="6462" y="1089"/>
                    <a:pt x="6192" y="802"/>
                  </a:cubicBezTo>
                  <a:cubicBezTo>
                    <a:pt x="5842" y="427"/>
                    <a:pt x="5445" y="0"/>
                    <a:pt x="4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2"/>
            <p:cNvSpPr/>
            <p:nvPr/>
          </p:nvSpPr>
          <p:spPr>
            <a:xfrm>
              <a:off x="3017750" y="2903700"/>
              <a:ext cx="140275" cy="141000"/>
            </a:xfrm>
            <a:custGeom>
              <a:rect b="b" l="l" r="r" t="t"/>
              <a:pathLst>
                <a:path extrusionOk="0" h="5640" w="5611">
                  <a:moveTo>
                    <a:pt x="4737" y="4031"/>
                  </a:moveTo>
                  <a:cubicBezTo>
                    <a:pt x="4817" y="4031"/>
                    <a:pt x="4893" y="4052"/>
                    <a:pt x="4960" y="4099"/>
                  </a:cubicBezTo>
                  <a:cubicBezTo>
                    <a:pt x="4990" y="4120"/>
                    <a:pt x="5011" y="4154"/>
                    <a:pt x="5015" y="4192"/>
                  </a:cubicBezTo>
                  <a:cubicBezTo>
                    <a:pt x="5015" y="4310"/>
                    <a:pt x="4855" y="4428"/>
                    <a:pt x="4707" y="4470"/>
                  </a:cubicBezTo>
                  <a:cubicBezTo>
                    <a:pt x="4655" y="4485"/>
                    <a:pt x="4602" y="4492"/>
                    <a:pt x="4552" y="4492"/>
                  </a:cubicBezTo>
                  <a:cubicBezTo>
                    <a:pt x="4461" y="4492"/>
                    <a:pt x="4379" y="4469"/>
                    <a:pt x="4327" y="4428"/>
                  </a:cubicBezTo>
                  <a:cubicBezTo>
                    <a:pt x="4293" y="4403"/>
                    <a:pt x="4272" y="4365"/>
                    <a:pt x="4277" y="4323"/>
                  </a:cubicBezTo>
                  <a:cubicBezTo>
                    <a:pt x="4293" y="4247"/>
                    <a:pt x="4340" y="4179"/>
                    <a:pt x="4407" y="4137"/>
                  </a:cubicBezTo>
                  <a:cubicBezTo>
                    <a:pt x="4504" y="4069"/>
                    <a:pt x="4618" y="4036"/>
                    <a:pt x="4737" y="4031"/>
                  </a:cubicBezTo>
                  <a:close/>
                  <a:moveTo>
                    <a:pt x="1089" y="4588"/>
                  </a:moveTo>
                  <a:cubicBezTo>
                    <a:pt x="1162" y="4588"/>
                    <a:pt x="1231" y="4609"/>
                    <a:pt x="1293" y="4652"/>
                  </a:cubicBezTo>
                  <a:cubicBezTo>
                    <a:pt x="1322" y="4673"/>
                    <a:pt x="1343" y="4707"/>
                    <a:pt x="1347" y="4745"/>
                  </a:cubicBezTo>
                  <a:cubicBezTo>
                    <a:pt x="1347" y="4863"/>
                    <a:pt x="1187" y="4985"/>
                    <a:pt x="1039" y="5023"/>
                  </a:cubicBezTo>
                  <a:lnTo>
                    <a:pt x="1039" y="5027"/>
                  </a:lnTo>
                  <a:cubicBezTo>
                    <a:pt x="989" y="5041"/>
                    <a:pt x="937" y="5047"/>
                    <a:pt x="887" y="5047"/>
                  </a:cubicBezTo>
                  <a:cubicBezTo>
                    <a:pt x="796" y="5047"/>
                    <a:pt x="711" y="5025"/>
                    <a:pt x="659" y="4981"/>
                  </a:cubicBezTo>
                  <a:cubicBezTo>
                    <a:pt x="626" y="4960"/>
                    <a:pt x="605" y="4918"/>
                    <a:pt x="609" y="4876"/>
                  </a:cubicBezTo>
                  <a:cubicBezTo>
                    <a:pt x="626" y="4800"/>
                    <a:pt x="672" y="4732"/>
                    <a:pt x="740" y="4694"/>
                  </a:cubicBezTo>
                  <a:cubicBezTo>
                    <a:pt x="837" y="4622"/>
                    <a:pt x="951" y="4589"/>
                    <a:pt x="1069" y="4589"/>
                  </a:cubicBezTo>
                  <a:cubicBezTo>
                    <a:pt x="1075" y="4588"/>
                    <a:pt x="1082" y="4588"/>
                    <a:pt x="1089" y="4588"/>
                  </a:cubicBezTo>
                  <a:close/>
                  <a:moveTo>
                    <a:pt x="5312" y="1"/>
                  </a:moveTo>
                  <a:cubicBezTo>
                    <a:pt x="5296" y="1"/>
                    <a:pt x="5280" y="2"/>
                    <a:pt x="5264" y="5"/>
                  </a:cubicBezTo>
                  <a:lnTo>
                    <a:pt x="1596" y="558"/>
                  </a:lnTo>
                  <a:cubicBezTo>
                    <a:pt x="1453" y="579"/>
                    <a:pt x="1343" y="701"/>
                    <a:pt x="1343" y="849"/>
                  </a:cubicBezTo>
                  <a:lnTo>
                    <a:pt x="1343" y="4036"/>
                  </a:lnTo>
                  <a:cubicBezTo>
                    <a:pt x="1255" y="4010"/>
                    <a:pt x="1162" y="3998"/>
                    <a:pt x="1069" y="3998"/>
                  </a:cubicBezTo>
                  <a:cubicBezTo>
                    <a:pt x="828" y="3998"/>
                    <a:pt x="592" y="4074"/>
                    <a:pt x="393" y="4213"/>
                  </a:cubicBezTo>
                  <a:cubicBezTo>
                    <a:pt x="187" y="4352"/>
                    <a:pt x="47" y="4576"/>
                    <a:pt x="18" y="4829"/>
                  </a:cubicBezTo>
                  <a:cubicBezTo>
                    <a:pt x="1" y="5065"/>
                    <a:pt x="102" y="5298"/>
                    <a:pt x="292" y="5445"/>
                  </a:cubicBezTo>
                  <a:cubicBezTo>
                    <a:pt x="456" y="5572"/>
                    <a:pt x="660" y="5640"/>
                    <a:pt x="864" y="5640"/>
                  </a:cubicBezTo>
                  <a:cubicBezTo>
                    <a:pt x="871" y="5640"/>
                    <a:pt x="877" y="5640"/>
                    <a:pt x="883" y="5639"/>
                  </a:cubicBezTo>
                  <a:cubicBezTo>
                    <a:pt x="993" y="5639"/>
                    <a:pt x="1098" y="5623"/>
                    <a:pt x="1200" y="5593"/>
                  </a:cubicBezTo>
                  <a:cubicBezTo>
                    <a:pt x="1546" y="5496"/>
                    <a:pt x="1938" y="5192"/>
                    <a:pt x="1938" y="4745"/>
                  </a:cubicBezTo>
                  <a:lnTo>
                    <a:pt x="1938" y="1106"/>
                  </a:lnTo>
                  <a:lnTo>
                    <a:pt x="5015" y="638"/>
                  </a:lnTo>
                  <a:lnTo>
                    <a:pt x="5015" y="3483"/>
                  </a:lnTo>
                  <a:cubicBezTo>
                    <a:pt x="4922" y="3457"/>
                    <a:pt x="4829" y="3445"/>
                    <a:pt x="4737" y="3445"/>
                  </a:cubicBezTo>
                  <a:cubicBezTo>
                    <a:pt x="4496" y="3445"/>
                    <a:pt x="4260" y="3521"/>
                    <a:pt x="4066" y="3660"/>
                  </a:cubicBezTo>
                  <a:cubicBezTo>
                    <a:pt x="3854" y="3799"/>
                    <a:pt x="3719" y="4023"/>
                    <a:pt x="3690" y="4276"/>
                  </a:cubicBezTo>
                  <a:cubicBezTo>
                    <a:pt x="3669" y="4513"/>
                    <a:pt x="3774" y="4745"/>
                    <a:pt x="3960" y="4892"/>
                  </a:cubicBezTo>
                  <a:cubicBezTo>
                    <a:pt x="4128" y="5019"/>
                    <a:pt x="4328" y="5087"/>
                    <a:pt x="4536" y="5087"/>
                  </a:cubicBezTo>
                  <a:cubicBezTo>
                    <a:pt x="4542" y="5087"/>
                    <a:pt x="4549" y="5087"/>
                    <a:pt x="4555" y="5087"/>
                  </a:cubicBezTo>
                  <a:cubicBezTo>
                    <a:pt x="4661" y="5087"/>
                    <a:pt x="4766" y="5070"/>
                    <a:pt x="4872" y="5040"/>
                  </a:cubicBezTo>
                  <a:cubicBezTo>
                    <a:pt x="5218" y="4943"/>
                    <a:pt x="5610" y="4639"/>
                    <a:pt x="5610" y="4192"/>
                  </a:cubicBezTo>
                  <a:lnTo>
                    <a:pt x="5606" y="4192"/>
                  </a:lnTo>
                  <a:lnTo>
                    <a:pt x="5606" y="296"/>
                  </a:lnTo>
                  <a:cubicBezTo>
                    <a:pt x="5606" y="131"/>
                    <a:pt x="5470" y="1"/>
                    <a:pt x="5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" name="Google Shape;1323;p42"/>
          <p:cNvGrpSpPr/>
          <p:nvPr/>
        </p:nvGrpSpPr>
        <p:grpSpPr>
          <a:xfrm>
            <a:off x="4979875" y="250713"/>
            <a:ext cx="334475" cy="259275"/>
            <a:chOff x="3336425" y="2811425"/>
            <a:chExt cx="334475" cy="259275"/>
          </a:xfrm>
        </p:grpSpPr>
        <p:sp>
          <p:nvSpPr>
            <p:cNvPr id="1324" name="Google Shape;1324;p42"/>
            <p:cNvSpPr/>
            <p:nvPr/>
          </p:nvSpPr>
          <p:spPr>
            <a:xfrm>
              <a:off x="3336425" y="2811425"/>
              <a:ext cx="190800" cy="259275"/>
            </a:xfrm>
            <a:custGeom>
              <a:rect b="b" l="l" r="r" t="t"/>
              <a:pathLst>
                <a:path extrusionOk="0" h="10371" w="7632">
                  <a:moveTo>
                    <a:pt x="2031" y="3118"/>
                  </a:moveTo>
                  <a:lnTo>
                    <a:pt x="2031" y="7254"/>
                  </a:lnTo>
                  <a:lnTo>
                    <a:pt x="769" y="7254"/>
                  </a:lnTo>
                  <a:cubicBezTo>
                    <a:pt x="672" y="7254"/>
                    <a:pt x="591" y="7174"/>
                    <a:pt x="587" y="7072"/>
                  </a:cubicBezTo>
                  <a:lnTo>
                    <a:pt x="587" y="3299"/>
                  </a:lnTo>
                  <a:cubicBezTo>
                    <a:pt x="587" y="3198"/>
                    <a:pt x="667" y="3118"/>
                    <a:pt x="769" y="3118"/>
                  </a:cubicBezTo>
                  <a:close/>
                  <a:moveTo>
                    <a:pt x="7041" y="775"/>
                  </a:moveTo>
                  <a:lnTo>
                    <a:pt x="7041" y="9592"/>
                  </a:lnTo>
                  <a:lnTo>
                    <a:pt x="2622" y="7368"/>
                  </a:lnTo>
                  <a:lnTo>
                    <a:pt x="2622" y="3004"/>
                  </a:lnTo>
                  <a:lnTo>
                    <a:pt x="7041" y="775"/>
                  </a:lnTo>
                  <a:close/>
                  <a:moveTo>
                    <a:pt x="7336" y="0"/>
                  </a:moveTo>
                  <a:cubicBezTo>
                    <a:pt x="7290" y="0"/>
                    <a:pt x="7244" y="11"/>
                    <a:pt x="7201" y="32"/>
                  </a:cubicBezTo>
                  <a:lnTo>
                    <a:pt x="2254" y="2527"/>
                  </a:lnTo>
                  <a:lnTo>
                    <a:pt x="769" y="2527"/>
                  </a:lnTo>
                  <a:cubicBezTo>
                    <a:pt x="342" y="2527"/>
                    <a:pt x="0" y="2873"/>
                    <a:pt x="0" y="3299"/>
                  </a:cubicBezTo>
                  <a:lnTo>
                    <a:pt x="0" y="7072"/>
                  </a:lnTo>
                  <a:cubicBezTo>
                    <a:pt x="0" y="7499"/>
                    <a:pt x="342" y="7845"/>
                    <a:pt x="769" y="7845"/>
                  </a:cubicBezTo>
                  <a:lnTo>
                    <a:pt x="2254" y="7845"/>
                  </a:lnTo>
                  <a:lnTo>
                    <a:pt x="7205" y="10339"/>
                  </a:lnTo>
                  <a:cubicBezTo>
                    <a:pt x="7248" y="10360"/>
                    <a:pt x="7292" y="10370"/>
                    <a:pt x="7335" y="10370"/>
                  </a:cubicBezTo>
                  <a:cubicBezTo>
                    <a:pt x="7490" y="10370"/>
                    <a:pt x="7632" y="10245"/>
                    <a:pt x="7632" y="10073"/>
                  </a:cubicBezTo>
                  <a:lnTo>
                    <a:pt x="7632" y="298"/>
                  </a:lnTo>
                  <a:cubicBezTo>
                    <a:pt x="7632" y="193"/>
                    <a:pt x="7581" y="100"/>
                    <a:pt x="7492" y="45"/>
                  </a:cubicBezTo>
                  <a:cubicBezTo>
                    <a:pt x="7444" y="15"/>
                    <a:pt x="7390" y="0"/>
                    <a:pt x="7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2"/>
            <p:cNvSpPr/>
            <p:nvPr/>
          </p:nvSpPr>
          <p:spPr>
            <a:xfrm>
              <a:off x="3584425" y="2900875"/>
              <a:ext cx="86475" cy="80375"/>
            </a:xfrm>
            <a:custGeom>
              <a:rect b="b" l="l" r="r" t="t"/>
              <a:pathLst>
                <a:path extrusionOk="0" h="3215" w="3459">
                  <a:moveTo>
                    <a:pt x="426" y="1"/>
                  </a:moveTo>
                  <a:cubicBezTo>
                    <a:pt x="197" y="1"/>
                    <a:pt x="1" y="297"/>
                    <a:pt x="214" y="510"/>
                  </a:cubicBezTo>
                  <a:lnTo>
                    <a:pt x="1312" y="1608"/>
                  </a:lnTo>
                  <a:lnTo>
                    <a:pt x="214" y="2705"/>
                  </a:lnTo>
                  <a:cubicBezTo>
                    <a:pt x="18" y="2921"/>
                    <a:pt x="209" y="3205"/>
                    <a:pt x="435" y="3205"/>
                  </a:cubicBezTo>
                  <a:cubicBezTo>
                    <a:pt x="500" y="3205"/>
                    <a:pt x="569" y="3180"/>
                    <a:pt x="632" y="3123"/>
                  </a:cubicBezTo>
                  <a:lnTo>
                    <a:pt x="1730" y="2026"/>
                  </a:lnTo>
                  <a:lnTo>
                    <a:pt x="2827" y="3123"/>
                  </a:lnTo>
                  <a:cubicBezTo>
                    <a:pt x="2892" y="3188"/>
                    <a:pt x="2964" y="3215"/>
                    <a:pt x="3033" y="3215"/>
                  </a:cubicBezTo>
                  <a:cubicBezTo>
                    <a:pt x="3262" y="3215"/>
                    <a:pt x="3459" y="2919"/>
                    <a:pt x="3245" y="2705"/>
                  </a:cubicBezTo>
                  <a:lnTo>
                    <a:pt x="2143" y="1608"/>
                  </a:lnTo>
                  <a:lnTo>
                    <a:pt x="3245" y="510"/>
                  </a:lnTo>
                  <a:cubicBezTo>
                    <a:pt x="3459" y="297"/>
                    <a:pt x="3262" y="1"/>
                    <a:pt x="3033" y="1"/>
                  </a:cubicBezTo>
                  <a:cubicBezTo>
                    <a:pt x="2964" y="1"/>
                    <a:pt x="2892" y="28"/>
                    <a:pt x="2827" y="93"/>
                  </a:cubicBezTo>
                  <a:lnTo>
                    <a:pt x="1725" y="1190"/>
                  </a:lnTo>
                  <a:lnTo>
                    <a:pt x="632" y="93"/>
                  </a:lnTo>
                  <a:cubicBezTo>
                    <a:pt x="568" y="28"/>
                    <a:pt x="495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6" name="Google Shape;1326;p42"/>
          <p:cNvSpPr/>
          <p:nvPr/>
        </p:nvSpPr>
        <p:spPr>
          <a:xfrm>
            <a:off x="7328088" y="2805450"/>
            <a:ext cx="242825" cy="331400"/>
          </a:xfrm>
          <a:custGeom>
            <a:rect b="b" l="l" r="r" t="t"/>
            <a:pathLst>
              <a:path extrusionOk="0" h="13256" w="9713">
                <a:moveTo>
                  <a:pt x="2634" y="3860"/>
                </a:moveTo>
                <a:lnTo>
                  <a:pt x="2634" y="9394"/>
                </a:lnTo>
                <a:lnTo>
                  <a:pt x="912" y="9394"/>
                </a:lnTo>
                <a:cubicBezTo>
                  <a:pt x="735" y="9394"/>
                  <a:pt x="591" y="9250"/>
                  <a:pt x="591" y="9073"/>
                </a:cubicBezTo>
                <a:lnTo>
                  <a:pt x="591" y="4181"/>
                </a:lnTo>
                <a:cubicBezTo>
                  <a:pt x="591" y="4004"/>
                  <a:pt x="735" y="3860"/>
                  <a:pt x="912" y="3860"/>
                </a:cubicBezTo>
                <a:close/>
                <a:moveTo>
                  <a:pt x="9121" y="775"/>
                </a:moveTo>
                <a:lnTo>
                  <a:pt x="9121" y="12479"/>
                </a:lnTo>
                <a:lnTo>
                  <a:pt x="3225" y="9508"/>
                </a:lnTo>
                <a:lnTo>
                  <a:pt x="3225" y="3751"/>
                </a:lnTo>
                <a:lnTo>
                  <a:pt x="9121" y="775"/>
                </a:lnTo>
                <a:close/>
                <a:moveTo>
                  <a:pt x="9417" y="0"/>
                </a:moveTo>
                <a:cubicBezTo>
                  <a:pt x="9372" y="0"/>
                  <a:pt x="9327" y="11"/>
                  <a:pt x="9286" y="32"/>
                </a:cubicBezTo>
                <a:lnTo>
                  <a:pt x="2858" y="3269"/>
                </a:lnTo>
                <a:lnTo>
                  <a:pt x="912" y="3269"/>
                </a:lnTo>
                <a:cubicBezTo>
                  <a:pt x="410" y="3274"/>
                  <a:pt x="0" y="3679"/>
                  <a:pt x="0" y="4181"/>
                </a:cubicBezTo>
                <a:lnTo>
                  <a:pt x="0" y="9073"/>
                </a:lnTo>
                <a:cubicBezTo>
                  <a:pt x="0" y="9575"/>
                  <a:pt x="410" y="9985"/>
                  <a:pt x="912" y="9985"/>
                </a:cubicBezTo>
                <a:lnTo>
                  <a:pt x="2858" y="9985"/>
                </a:lnTo>
                <a:lnTo>
                  <a:pt x="9286" y="13222"/>
                </a:lnTo>
                <a:cubicBezTo>
                  <a:pt x="9324" y="13243"/>
                  <a:pt x="9370" y="13256"/>
                  <a:pt x="9417" y="13256"/>
                </a:cubicBezTo>
                <a:cubicBezTo>
                  <a:pt x="9581" y="13256"/>
                  <a:pt x="9712" y="13121"/>
                  <a:pt x="9712" y="12960"/>
                </a:cubicBezTo>
                <a:lnTo>
                  <a:pt x="9712" y="298"/>
                </a:lnTo>
                <a:cubicBezTo>
                  <a:pt x="9712" y="193"/>
                  <a:pt x="9657" y="100"/>
                  <a:pt x="9573" y="45"/>
                </a:cubicBezTo>
                <a:cubicBezTo>
                  <a:pt x="9525" y="15"/>
                  <a:pt x="9471" y="0"/>
                  <a:pt x="94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7" name="Google Shape;1327;p42"/>
          <p:cNvGrpSpPr/>
          <p:nvPr/>
        </p:nvGrpSpPr>
        <p:grpSpPr>
          <a:xfrm>
            <a:off x="8019463" y="2805475"/>
            <a:ext cx="236700" cy="331350"/>
            <a:chOff x="4437500" y="2875850"/>
            <a:chExt cx="236700" cy="331350"/>
          </a:xfrm>
        </p:grpSpPr>
        <p:sp>
          <p:nvSpPr>
            <p:cNvPr id="1328" name="Google Shape;1328;p42"/>
            <p:cNvSpPr/>
            <p:nvPr/>
          </p:nvSpPr>
          <p:spPr>
            <a:xfrm>
              <a:off x="4437500" y="2875850"/>
              <a:ext cx="81375" cy="331350"/>
            </a:xfrm>
            <a:custGeom>
              <a:rect b="b" l="l" r="r" t="t"/>
              <a:pathLst>
                <a:path extrusionOk="0" h="13254" w="3255">
                  <a:moveTo>
                    <a:pt x="1967" y="591"/>
                  </a:moveTo>
                  <a:cubicBezTo>
                    <a:pt x="2351" y="591"/>
                    <a:pt x="2664" y="904"/>
                    <a:pt x="2664" y="1288"/>
                  </a:cubicBezTo>
                  <a:lnTo>
                    <a:pt x="2664" y="11970"/>
                  </a:lnTo>
                  <a:cubicBezTo>
                    <a:pt x="2664" y="12354"/>
                    <a:pt x="2351" y="12662"/>
                    <a:pt x="1967" y="12662"/>
                  </a:cubicBezTo>
                  <a:lnTo>
                    <a:pt x="1288" y="12662"/>
                  </a:lnTo>
                  <a:cubicBezTo>
                    <a:pt x="904" y="12662"/>
                    <a:pt x="596" y="12354"/>
                    <a:pt x="591" y="11970"/>
                  </a:cubicBezTo>
                  <a:lnTo>
                    <a:pt x="591" y="1288"/>
                  </a:lnTo>
                  <a:cubicBezTo>
                    <a:pt x="596" y="904"/>
                    <a:pt x="904" y="591"/>
                    <a:pt x="1288" y="591"/>
                  </a:cubicBezTo>
                  <a:close/>
                  <a:moveTo>
                    <a:pt x="1288" y="0"/>
                  </a:moveTo>
                  <a:cubicBezTo>
                    <a:pt x="579" y="5"/>
                    <a:pt x="5" y="579"/>
                    <a:pt x="1" y="1288"/>
                  </a:cubicBezTo>
                  <a:lnTo>
                    <a:pt x="1" y="11970"/>
                  </a:lnTo>
                  <a:cubicBezTo>
                    <a:pt x="5" y="12679"/>
                    <a:pt x="579" y="13253"/>
                    <a:pt x="1288" y="13253"/>
                  </a:cubicBezTo>
                  <a:lnTo>
                    <a:pt x="1967" y="13253"/>
                  </a:lnTo>
                  <a:cubicBezTo>
                    <a:pt x="2681" y="13253"/>
                    <a:pt x="3255" y="12679"/>
                    <a:pt x="3255" y="11970"/>
                  </a:cubicBezTo>
                  <a:lnTo>
                    <a:pt x="3255" y="1288"/>
                  </a:lnTo>
                  <a:cubicBezTo>
                    <a:pt x="3255" y="579"/>
                    <a:pt x="2681" y="5"/>
                    <a:pt x="19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2"/>
            <p:cNvSpPr/>
            <p:nvPr/>
          </p:nvSpPr>
          <p:spPr>
            <a:xfrm>
              <a:off x="4592825" y="2875850"/>
              <a:ext cx="81375" cy="331350"/>
            </a:xfrm>
            <a:custGeom>
              <a:rect b="b" l="l" r="r" t="t"/>
              <a:pathLst>
                <a:path extrusionOk="0" h="13254" w="3255">
                  <a:moveTo>
                    <a:pt x="1967" y="591"/>
                  </a:moveTo>
                  <a:cubicBezTo>
                    <a:pt x="2351" y="591"/>
                    <a:pt x="2664" y="904"/>
                    <a:pt x="2664" y="1288"/>
                  </a:cubicBezTo>
                  <a:lnTo>
                    <a:pt x="2664" y="11970"/>
                  </a:lnTo>
                  <a:cubicBezTo>
                    <a:pt x="2664" y="12354"/>
                    <a:pt x="2351" y="12662"/>
                    <a:pt x="1967" y="12662"/>
                  </a:cubicBezTo>
                  <a:lnTo>
                    <a:pt x="1288" y="12662"/>
                  </a:lnTo>
                  <a:cubicBezTo>
                    <a:pt x="904" y="12662"/>
                    <a:pt x="591" y="12354"/>
                    <a:pt x="591" y="11970"/>
                  </a:cubicBezTo>
                  <a:lnTo>
                    <a:pt x="591" y="1288"/>
                  </a:lnTo>
                  <a:cubicBezTo>
                    <a:pt x="591" y="904"/>
                    <a:pt x="904" y="591"/>
                    <a:pt x="1288" y="591"/>
                  </a:cubicBezTo>
                  <a:close/>
                  <a:moveTo>
                    <a:pt x="1288" y="0"/>
                  </a:moveTo>
                  <a:cubicBezTo>
                    <a:pt x="579" y="5"/>
                    <a:pt x="0" y="579"/>
                    <a:pt x="0" y="1288"/>
                  </a:cubicBezTo>
                  <a:lnTo>
                    <a:pt x="0" y="11970"/>
                  </a:lnTo>
                  <a:cubicBezTo>
                    <a:pt x="0" y="12679"/>
                    <a:pt x="579" y="13253"/>
                    <a:pt x="1288" y="13253"/>
                  </a:cubicBezTo>
                  <a:lnTo>
                    <a:pt x="1967" y="13253"/>
                  </a:lnTo>
                  <a:cubicBezTo>
                    <a:pt x="2676" y="13253"/>
                    <a:pt x="3255" y="12679"/>
                    <a:pt x="3255" y="11970"/>
                  </a:cubicBezTo>
                  <a:lnTo>
                    <a:pt x="3255" y="1288"/>
                  </a:lnTo>
                  <a:cubicBezTo>
                    <a:pt x="3255" y="579"/>
                    <a:pt x="2676" y="5"/>
                    <a:pt x="19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0" name="Google Shape;1330;p42"/>
          <p:cNvSpPr/>
          <p:nvPr/>
        </p:nvSpPr>
        <p:spPr>
          <a:xfrm>
            <a:off x="8640063" y="2805450"/>
            <a:ext cx="331350" cy="273325"/>
          </a:xfrm>
          <a:custGeom>
            <a:rect b="b" l="l" r="r" t="t"/>
            <a:pathLst>
              <a:path extrusionOk="0" h="10933" w="13254">
                <a:moveTo>
                  <a:pt x="3897" y="592"/>
                </a:moveTo>
                <a:lnTo>
                  <a:pt x="3897" y="6218"/>
                </a:lnTo>
                <a:lnTo>
                  <a:pt x="2689" y="6218"/>
                </a:lnTo>
                <a:lnTo>
                  <a:pt x="2689" y="592"/>
                </a:lnTo>
                <a:close/>
                <a:moveTo>
                  <a:pt x="7231" y="592"/>
                </a:moveTo>
                <a:lnTo>
                  <a:pt x="7231" y="6218"/>
                </a:lnTo>
                <a:lnTo>
                  <a:pt x="6028" y="6218"/>
                </a:lnTo>
                <a:lnTo>
                  <a:pt x="6028" y="592"/>
                </a:lnTo>
                <a:close/>
                <a:moveTo>
                  <a:pt x="10569" y="592"/>
                </a:moveTo>
                <a:lnTo>
                  <a:pt x="10569" y="6218"/>
                </a:lnTo>
                <a:lnTo>
                  <a:pt x="9367" y="6218"/>
                </a:lnTo>
                <a:lnTo>
                  <a:pt x="9367" y="592"/>
                </a:lnTo>
                <a:close/>
                <a:moveTo>
                  <a:pt x="2099" y="592"/>
                </a:moveTo>
                <a:lnTo>
                  <a:pt x="2099" y="6513"/>
                </a:lnTo>
                <a:cubicBezTo>
                  <a:pt x="2099" y="6678"/>
                  <a:pt x="2229" y="6809"/>
                  <a:pt x="2394" y="6809"/>
                </a:cubicBezTo>
                <a:lnTo>
                  <a:pt x="2998" y="6809"/>
                </a:lnTo>
                <a:lnTo>
                  <a:pt x="2998" y="10341"/>
                </a:lnTo>
                <a:lnTo>
                  <a:pt x="592" y="10341"/>
                </a:lnTo>
                <a:lnTo>
                  <a:pt x="592" y="592"/>
                </a:lnTo>
                <a:close/>
                <a:moveTo>
                  <a:pt x="5437" y="592"/>
                </a:moveTo>
                <a:lnTo>
                  <a:pt x="5437" y="6513"/>
                </a:lnTo>
                <a:cubicBezTo>
                  <a:pt x="5437" y="6678"/>
                  <a:pt x="5568" y="6809"/>
                  <a:pt x="5733" y="6809"/>
                </a:cubicBezTo>
                <a:lnTo>
                  <a:pt x="6336" y="6809"/>
                </a:lnTo>
                <a:lnTo>
                  <a:pt x="6336" y="10341"/>
                </a:lnTo>
                <a:lnTo>
                  <a:pt x="3593" y="10341"/>
                </a:lnTo>
                <a:lnTo>
                  <a:pt x="3593" y="6809"/>
                </a:lnTo>
                <a:lnTo>
                  <a:pt x="4192" y="6809"/>
                </a:lnTo>
                <a:cubicBezTo>
                  <a:pt x="4352" y="6809"/>
                  <a:pt x="4487" y="6678"/>
                  <a:pt x="4487" y="6513"/>
                </a:cubicBezTo>
                <a:lnTo>
                  <a:pt x="4487" y="592"/>
                </a:lnTo>
                <a:close/>
                <a:moveTo>
                  <a:pt x="8771" y="592"/>
                </a:moveTo>
                <a:lnTo>
                  <a:pt x="8771" y="6513"/>
                </a:lnTo>
                <a:cubicBezTo>
                  <a:pt x="8771" y="6678"/>
                  <a:pt x="8907" y="6809"/>
                  <a:pt x="9067" y="6809"/>
                </a:cubicBezTo>
                <a:lnTo>
                  <a:pt x="9670" y="6809"/>
                </a:lnTo>
                <a:lnTo>
                  <a:pt x="9670" y="10341"/>
                </a:lnTo>
                <a:lnTo>
                  <a:pt x="6927" y="10341"/>
                </a:lnTo>
                <a:lnTo>
                  <a:pt x="6923" y="6809"/>
                </a:lnTo>
                <a:lnTo>
                  <a:pt x="7526" y="6809"/>
                </a:lnTo>
                <a:cubicBezTo>
                  <a:pt x="7691" y="6809"/>
                  <a:pt x="7822" y="6678"/>
                  <a:pt x="7822" y="6513"/>
                </a:cubicBezTo>
                <a:lnTo>
                  <a:pt x="7822" y="592"/>
                </a:lnTo>
                <a:close/>
                <a:moveTo>
                  <a:pt x="12667" y="592"/>
                </a:moveTo>
                <a:lnTo>
                  <a:pt x="12663" y="10341"/>
                </a:lnTo>
                <a:lnTo>
                  <a:pt x="10261" y="10341"/>
                </a:lnTo>
                <a:lnTo>
                  <a:pt x="10261" y="6809"/>
                </a:lnTo>
                <a:lnTo>
                  <a:pt x="10865" y="6809"/>
                </a:lnTo>
                <a:cubicBezTo>
                  <a:pt x="11030" y="6809"/>
                  <a:pt x="11160" y="6678"/>
                  <a:pt x="11160" y="6513"/>
                </a:cubicBezTo>
                <a:lnTo>
                  <a:pt x="11160" y="592"/>
                </a:lnTo>
                <a:close/>
                <a:moveTo>
                  <a:pt x="300" y="1"/>
                </a:moveTo>
                <a:cubicBezTo>
                  <a:pt x="136" y="1"/>
                  <a:pt x="1" y="132"/>
                  <a:pt x="1" y="296"/>
                </a:cubicBezTo>
                <a:lnTo>
                  <a:pt x="1" y="10637"/>
                </a:lnTo>
                <a:cubicBezTo>
                  <a:pt x="1" y="10801"/>
                  <a:pt x="136" y="10932"/>
                  <a:pt x="300" y="10932"/>
                </a:cubicBezTo>
                <a:lnTo>
                  <a:pt x="12963" y="10932"/>
                </a:lnTo>
                <a:cubicBezTo>
                  <a:pt x="13123" y="10932"/>
                  <a:pt x="13254" y="10801"/>
                  <a:pt x="13254" y="10637"/>
                </a:cubicBezTo>
                <a:lnTo>
                  <a:pt x="13254" y="300"/>
                </a:lnTo>
                <a:cubicBezTo>
                  <a:pt x="13254" y="136"/>
                  <a:pt x="13123" y="5"/>
                  <a:pt x="12963" y="5"/>
                </a:cubicBezTo>
                <a:lnTo>
                  <a:pt x="129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42"/>
          <p:cNvSpPr/>
          <p:nvPr/>
        </p:nvSpPr>
        <p:spPr>
          <a:xfrm>
            <a:off x="7013488" y="4684625"/>
            <a:ext cx="293050" cy="331450"/>
          </a:xfrm>
          <a:custGeom>
            <a:rect b="b" l="l" r="r" t="t"/>
            <a:pathLst>
              <a:path extrusionOk="0" h="13258" w="11722">
                <a:moveTo>
                  <a:pt x="802" y="591"/>
                </a:moveTo>
                <a:cubicBezTo>
                  <a:pt x="895" y="600"/>
                  <a:pt x="984" y="625"/>
                  <a:pt x="1060" y="676"/>
                </a:cubicBezTo>
                <a:lnTo>
                  <a:pt x="10902" y="6357"/>
                </a:lnTo>
                <a:cubicBezTo>
                  <a:pt x="11042" y="6441"/>
                  <a:pt x="11130" y="6538"/>
                  <a:pt x="11130" y="6627"/>
                </a:cubicBezTo>
                <a:cubicBezTo>
                  <a:pt x="11130" y="6715"/>
                  <a:pt x="11042" y="6817"/>
                  <a:pt x="10902" y="6897"/>
                </a:cubicBezTo>
                <a:lnTo>
                  <a:pt x="1060" y="12578"/>
                </a:lnTo>
                <a:cubicBezTo>
                  <a:pt x="984" y="12629"/>
                  <a:pt x="895" y="12658"/>
                  <a:pt x="802" y="12662"/>
                </a:cubicBezTo>
                <a:cubicBezTo>
                  <a:pt x="621" y="12662"/>
                  <a:pt x="591" y="12443"/>
                  <a:pt x="591" y="12308"/>
                </a:cubicBezTo>
                <a:lnTo>
                  <a:pt x="591" y="950"/>
                </a:lnTo>
                <a:cubicBezTo>
                  <a:pt x="591" y="815"/>
                  <a:pt x="621" y="591"/>
                  <a:pt x="802" y="591"/>
                </a:cubicBezTo>
                <a:close/>
                <a:moveTo>
                  <a:pt x="802" y="0"/>
                </a:moveTo>
                <a:cubicBezTo>
                  <a:pt x="249" y="0"/>
                  <a:pt x="0" y="477"/>
                  <a:pt x="0" y="950"/>
                </a:cubicBezTo>
                <a:lnTo>
                  <a:pt x="0" y="12308"/>
                </a:lnTo>
                <a:cubicBezTo>
                  <a:pt x="0" y="12781"/>
                  <a:pt x="249" y="13253"/>
                  <a:pt x="802" y="13253"/>
                </a:cubicBezTo>
                <a:lnTo>
                  <a:pt x="802" y="13258"/>
                </a:lnTo>
                <a:cubicBezTo>
                  <a:pt x="1001" y="13253"/>
                  <a:pt x="1191" y="13194"/>
                  <a:pt x="1355" y="13093"/>
                </a:cubicBezTo>
                <a:lnTo>
                  <a:pt x="11194" y="7412"/>
                </a:lnTo>
                <a:cubicBezTo>
                  <a:pt x="11527" y="7218"/>
                  <a:pt x="11721" y="6935"/>
                  <a:pt x="11721" y="6627"/>
                </a:cubicBezTo>
                <a:cubicBezTo>
                  <a:pt x="11721" y="6319"/>
                  <a:pt x="11527" y="6036"/>
                  <a:pt x="11194" y="5846"/>
                </a:cubicBezTo>
                <a:lnTo>
                  <a:pt x="1355" y="165"/>
                </a:lnTo>
                <a:cubicBezTo>
                  <a:pt x="1191" y="64"/>
                  <a:pt x="1001" y="5"/>
                  <a:pt x="8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2" name="Google Shape;1332;p42"/>
          <p:cNvGrpSpPr/>
          <p:nvPr/>
        </p:nvGrpSpPr>
        <p:grpSpPr>
          <a:xfrm>
            <a:off x="3666938" y="4783525"/>
            <a:ext cx="331250" cy="243250"/>
            <a:chOff x="6326050" y="2875625"/>
            <a:chExt cx="331250" cy="243250"/>
          </a:xfrm>
        </p:grpSpPr>
        <p:sp>
          <p:nvSpPr>
            <p:cNvPr id="1333" name="Google Shape;1333;p42"/>
            <p:cNvSpPr/>
            <p:nvPr/>
          </p:nvSpPr>
          <p:spPr>
            <a:xfrm>
              <a:off x="6326050" y="2875625"/>
              <a:ext cx="331250" cy="243250"/>
            </a:xfrm>
            <a:custGeom>
              <a:rect b="b" l="l" r="r" t="t"/>
              <a:pathLst>
                <a:path extrusionOk="0" h="9730" w="13250">
                  <a:moveTo>
                    <a:pt x="11671" y="592"/>
                  </a:moveTo>
                  <a:cubicBezTo>
                    <a:pt x="11802" y="592"/>
                    <a:pt x="11907" y="697"/>
                    <a:pt x="11907" y="828"/>
                  </a:cubicBezTo>
                  <a:lnTo>
                    <a:pt x="11907" y="2229"/>
                  </a:lnTo>
                  <a:lnTo>
                    <a:pt x="8126" y="2229"/>
                  </a:lnTo>
                  <a:lnTo>
                    <a:pt x="8126" y="1803"/>
                  </a:lnTo>
                  <a:cubicBezTo>
                    <a:pt x="8126" y="1639"/>
                    <a:pt x="7995" y="1508"/>
                    <a:pt x="7830" y="1508"/>
                  </a:cubicBezTo>
                  <a:cubicBezTo>
                    <a:pt x="7665" y="1508"/>
                    <a:pt x="7535" y="1639"/>
                    <a:pt x="7535" y="1803"/>
                  </a:cubicBezTo>
                  <a:lnTo>
                    <a:pt x="7535" y="2229"/>
                  </a:lnTo>
                  <a:lnTo>
                    <a:pt x="6918" y="2229"/>
                  </a:lnTo>
                  <a:lnTo>
                    <a:pt x="6918" y="1803"/>
                  </a:lnTo>
                  <a:cubicBezTo>
                    <a:pt x="6918" y="1639"/>
                    <a:pt x="6788" y="1508"/>
                    <a:pt x="6623" y="1508"/>
                  </a:cubicBezTo>
                  <a:cubicBezTo>
                    <a:pt x="6463" y="1508"/>
                    <a:pt x="6327" y="1639"/>
                    <a:pt x="6327" y="1803"/>
                  </a:cubicBezTo>
                  <a:lnTo>
                    <a:pt x="6327" y="2229"/>
                  </a:lnTo>
                  <a:lnTo>
                    <a:pt x="5715" y="2229"/>
                  </a:lnTo>
                  <a:lnTo>
                    <a:pt x="5715" y="1803"/>
                  </a:lnTo>
                  <a:cubicBezTo>
                    <a:pt x="5715" y="1639"/>
                    <a:pt x="5585" y="1508"/>
                    <a:pt x="5420" y="1508"/>
                  </a:cubicBezTo>
                  <a:cubicBezTo>
                    <a:pt x="5255" y="1508"/>
                    <a:pt x="5125" y="1639"/>
                    <a:pt x="5125" y="1803"/>
                  </a:cubicBezTo>
                  <a:lnTo>
                    <a:pt x="5125" y="2229"/>
                  </a:lnTo>
                  <a:lnTo>
                    <a:pt x="1343" y="2229"/>
                  </a:lnTo>
                  <a:lnTo>
                    <a:pt x="1343" y="828"/>
                  </a:lnTo>
                  <a:cubicBezTo>
                    <a:pt x="1343" y="697"/>
                    <a:pt x="1448" y="592"/>
                    <a:pt x="1583" y="592"/>
                  </a:cubicBezTo>
                  <a:close/>
                  <a:moveTo>
                    <a:pt x="12422" y="2820"/>
                  </a:moveTo>
                  <a:cubicBezTo>
                    <a:pt x="12553" y="2820"/>
                    <a:pt x="12659" y="2926"/>
                    <a:pt x="12659" y="3061"/>
                  </a:cubicBezTo>
                  <a:lnTo>
                    <a:pt x="12659" y="8898"/>
                  </a:lnTo>
                  <a:cubicBezTo>
                    <a:pt x="12659" y="9033"/>
                    <a:pt x="12553" y="9139"/>
                    <a:pt x="12418" y="9139"/>
                  </a:cubicBezTo>
                  <a:lnTo>
                    <a:pt x="828" y="9139"/>
                  </a:lnTo>
                  <a:cubicBezTo>
                    <a:pt x="697" y="9139"/>
                    <a:pt x="592" y="9033"/>
                    <a:pt x="592" y="8898"/>
                  </a:cubicBezTo>
                  <a:lnTo>
                    <a:pt x="592" y="3061"/>
                  </a:lnTo>
                  <a:cubicBezTo>
                    <a:pt x="592" y="2926"/>
                    <a:pt x="697" y="2820"/>
                    <a:pt x="828" y="2820"/>
                  </a:cubicBezTo>
                  <a:close/>
                  <a:moveTo>
                    <a:pt x="1579" y="1"/>
                  </a:moveTo>
                  <a:cubicBezTo>
                    <a:pt x="1123" y="1"/>
                    <a:pt x="752" y="372"/>
                    <a:pt x="752" y="828"/>
                  </a:cubicBezTo>
                  <a:lnTo>
                    <a:pt x="752" y="2234"/>
                  </a:lnTo>
                  <a:cubicBezTo>
                    <a:pt x="326" y="2276"/>
                    <a:pt x="1" y="2630"/>
                    <a:pt x="1" y="3061"/>
                  </a:cubicBezTo>
                  <a:lnTo>
                    <a:pt x="1" y="8898"/>
                  </a:lnTo>
                  <a:cubicBezTo>
                    <a:pt x="1" y="9358"/>
                    <a:pt x="372" y="9730"/>
                    <a:pt x="828" y="9730"/>
                  </a:cubicBezTo>
                  <a:lnTo>
                    <a:pt x="12422" y="9730"/>
                  </a:lnTo>
                  <a:cubicBezTo>
                    <a:pt x="12878" y="9730"/>
                    <a:pt x="13249" y="9358"/>
                    <a:pt x="13249" y="8898"/>
                  </a:cubicBezTo>
                  <a:lnTo>
                    <a:pt x="13249" y="3061"/>
                  </a:lnTo>
                  <a:cubicBezTo>
                    <a:pt x="13249" y="2630"/>
                    <a:pt x="12924" y="2276"/>
                    <a:pt x="12498" y="2234"/>
                  </a:cubicBezTo>
                  <a:lnTo>
                    <a:pt x="12498" y="828"/>
                  </a:lnTo>
                  <a:cubicBezTo>
                    <a:pt x="12498" y="372"/>
                    <a:pt x="12127" y="1"/>
                    <a:pt x="11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2"/>
            <p:cNvSpPr/>
            <p:nvPr/>
          </p:nvSpPr>
          <p:spPr>
            <a:xfrm>
              <a:off x="6351275" y="2976500"/>
              <a:ext cx="101000" cy="97200"/>
            </a:xfrm>
            <a:custGeom>
              <a:rect b="b" l="l" r="r" t="t"/>
              <a:pathLst>
                <a:path extrusionOk="0" h="3888" w="4040">
                  <a:moveTo>
                    <a:pt x="2087" y="589"/>
                  </a:moveTo>
                  <a:cubicBezTo>
                    <a:pt x="2782" y="589"/>
                    <a:pt x="3449" y="1129"/>
                    <a:pt x="3449" y="1942"/>
                  </a:cubicBezTo>
                  <a:cubicBezTo>
                    <a:pt x="3449" y="2689"/>
                    <a:pt x="2841" y="3297"/>
                    <a:pt x="2098" y="3297"/>
                  </a:cubicBezTo>
                  <a:cubicBezTo>
                    <a:pt x="891" y="3297"/>
                    <a:pt x="287" y="1841"/>
                    <a:pt x="1140" y="989"/>
                  </a:cubicBezTo>
                  <a:cubicBezTo>
                    <a:pt x="1416" y="713"/>
                    <a:pt x="1755" y="589"/>
                    <a:pt x="2087" y="589"/>
                  </a:cubicBezTo>
                  <a:close/>
                  <a:moveTo>
                    <a:pt x="2098" y="1"/>
                  </a:moveTo>
                  <a:cubicBezTo>
                    <a:pt x="1309" y="1"/>
                    <a:pt x="600" y="474"/>
                    <a:pt x="300" y="1200"/>
                  </a:cubicBezTo>
                  <a:cubicBezTo>
                    <a:pt x="0" y="1926"/>
                    <a:pt x="165" y="2761"/>
                    <a:pt x="722" y="3318"/>
                  </a:cubicBezTo>
                  <a:cubicBezTo>
                    <a:pt x="1092" y="3691"/>
                    <a:pt x="1588" y="3888"/>
                    <a:pt x="2095" y="3888"/>
                  </a:cubicBezTo>
                  <a:cubicBezTo>
                    <a:pt x="2346" y="3888"/>
                    <a:pt x="2599" y="3840"/>
                    <a:pt x="2841" y="3740"/>
                  </a:cubicBezTo>
                  <a:cubicBezTo>
                    <a:pt x="3567" y="3441"/>
                    <a:pt x="4040" y="2732"/>
                    <a:pt x="4040" y="1947"/>
                  </a:cubicBezTo>
                  <a:cubicBezTo>
                    <a:pt x="4040" y="870"/>
                    <a:pt x="3170" y="1"/>
                    <a:pt x="2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2"/>
            <p:cNvSpPr/>
            <p:nvPr/>
          </p:nvSpPr>
          <p:spPr>
            <a:xfrm>
              <a:off x="6527275" y="2976500"/>
              <a:ext cx="101000" cy="97200"/>
            </a:xfrm>
            <a:custGeom>
              <a:rect b="b" l="l" r="r" t="t"/>
              <a:pathLst>
                <a:path extrusionOk="0" h="3888" w="4040">
                  <a:moveTo>
                    <a:pt x="2087" y="589"/>
                  </a:moveTo>
                  <a:cubicBezTo>
                    <a:pt x="2783" y="589"/>
                    <a:pt x="3449" y="1129"/>
                    <a:pt x="3449" y="1942"/>
                  </a:cubicBezTo>
                  <a:cubicBezTo>
                    <a:pt x="3449" y="2689"/>
                    <a:pt x="2845" y="3297"/>
                    <a:pt x="2098" y="3297"/>
                  </a:cubicBezTo>
                  <a:cubicBezTo>
                    <a:pt x="891" y="3297"/>
                    <a:pt x="288" y="1841"/>
                    <a:pt x="1140" y="989"/>
                  </a:cubicBezTo>
                  <a:cubicBezTo>
                    <a:pt x="1416" y="713"/>
                    <a:pt x="1755" y="589"/>
                    <a:pt x="2087" y="589"/>
                  </a:cubicBezTo>
                  <a:close/>
                  <a:moveTo>
                    <a:pt x="2098" y="1"/>
                  </a:moveTo>
                  <a:cubicBezTo>
                    <a:pt x="1313" y="1"/>
                    <a:pt x="604" y="474"/>
                    <a:pt x="300" y="1200"/>
                  </a:cubicBezTo>
                  <a:cubicBezTo>
                    <a:pt x="1" y="1926"/>
                    <a:pt x="165" y="2761"/>
                    <a:pt x="722" y="3318"/>
                  </a:cubicBezTo>
                  <a:cubicBezTo>
                    <a:pt x="1092" y="3691"/>
                    <a:pt x="1588" y="3888"/>
                    <a:pt x="2095" y="3888"/>
                  </a:cubicBezTo>
                  <a:cubicBezTo>
                    <a:pt x="2346" y="3888"/>
                    <a:pt x="2599" y="3840"/>
                    <a:pt x="2841" y="3740"/>
                  </a:cubicBezTo>
                  <a:cubicBezTo>
                    <a:pt x="3567" y="3441"/>
                    <a:pt x="4040" y="2732"/>
                    <a:pt x="4040" y="1947"/>
                  </a:cubicBezTo>
                  <a:cubicBezTo>
                    <a:pt x="4040" y="870"/>
                    <a:pt x="3170" y="1"/>
                    <a:pt x="2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2"/>
            <p:cNvSpPr/>
            <p:nvPr/>
          </p:nvSpPr>
          <p:spPr>
            <a:xfrm>
              <a:off x="6455525" y="2960775"/>
              <a:ext cx="72300" cy="14825"/>
            </a:xfrm>
            <a:custGeom>
              <a:rect b="b" l="l" r="r" t="t"/>
              <a:pathLst>
                <a:path extrusionOk="0" h="593" w="2892">
                  <a:moveTo>
                    <a:pt x="294" y="1"/>
                  </a:moveTo>
                  <a:cubicBezTo>
                    <a:pt x="132" y="1"/>
                    <a:pt x="0" y="133"/>
                    <a:pt x="0" y="296"/>
                  </a:cubicBezTo>
                  <a:cubicBezTo>
                    <a:pt x="0" y="463"/>
                    <a:pt x="135" y="592"/>
                    <a:pt x="301" y="592"/>
                  </a:cubicBezTo>
                  <a:cubicBezTo>
                    <a:pt x="303" y="592"/>
                    <a:pt x="306" y="592"/>
                    <a:pt x="309" y="592"/>
                  </a:cubicBezTo>
                  <a:lnTo>
                    <a:pt x="2584" y="592"/>
                  </a:lnTo>
                  <a:cubicBezTo>
                    <a:pt x="2586" y="592"/>
                    <a:pt x="2589" y="592"/>
                    <a:pt x="2591" y="592"/>
                  </a:cubicBezTo>
                  <a:cubicBezTo>
                    <a:pt x="2757" y="592"/>
                    <a:pt x="2892" y="463"/>
                    <a:pt x="2892" y="296"/>
                  </a:cubicBezTo>
                  <a:cubicBezTo>
                    <a:pt x="2892" y="133"/>
                    <a:pt x="2761" y="1"/>
                    <a:pt x="2599" y="1"/>
                  </a:cubicBezTo>
                  <a:cubicBezTo>
                    <a:pt x="2594" y="1"/>
                    <a:pt x="2589" y="1"/>
                    <a:pt x="2584" y="1"/>
                  </a:cubicBezTo>
                  <a:lnTo>
                    <a:pt x="309" y="1"/>
                  </a:lnTo>
                  <a:cubicBezTo>
                    <a:pt x="304" y="1"/>
                    <a:pt x="299" y="1"/>
                    <a:pt x="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2"/>
            <p:cNvSpPr/>
            <p:nvPr/>
          </p:nvSpPr>
          <p:spPr>
            <a:xfrm>
              <a:off x="6460175" y="3037700"/>
              <a:ext cx="63000" cy="49425"/>
            </a:xfrm>
            <a:custGeom>
              <a:rect b="b" l="l" r="r" t="t"/>
              <a:pathLst>
                <a:path extrusionOk="0" h="1977" w="2520">
                  <a:moveTo>
                    <a:pt x="1929" y="596"/>
                  </a:moveTo>
                  <a:lnTo>
                    <a:pt x="1929" y="1385"/>
                  </a:lnTo>
                  <a:lnTo>
                    <a:pt x="591" y="1385"/>
                  </a:lnTo>
                  <a:lnTo>
                    <a:pt x="591" y="596"/>
                  </a:lnTo>
                  <a:close/>
                  <a:moveTo>
                    <a:pt x="300" y="1"/>
                  </a:moveTo>
                  <a:cubicBezTo>
                    <a:pt x="135" y="1"/>
                    <a:pt x="0" y="136"/>
                    <a:pt x="0" y="296"/>
                  </a:cubicBezTo>
                  <a:lnTo>
                    <a:pt x="0" y="1681"/>
                  </a:lnTo>
                  <a:cubicBezTo>
                    <a:pt x="0" y="1845"/>
                    <a:pt x="135" y="1976"/>
                    <a:pt x="300" y="1976"/>
                  </a:cubicBezTo>
                  <a:lnTo>
                    <a:pt x="2224" y="1976"/>
                  </a:lnTo>
                  <a:cubicBezTo>
                    <a:pt x="2389" y="1976"/>
                    <a:pt x="2520" y="1845"/>
                    <a:pt x="2520" y="1681"/>
                  </a:cubicBezTo>
                  <a:lnTo>
                    <a:pt x="2520" y="296"/>
                  </a:lnTo>
                  <a:cubicBezTo>
                    <a:pt x="2520" y="136"/>
                    <a:pt x="2389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" name="Google Shape;1338;p42"/>
          <p:cNvGrpSpPr/>
          <p:nvPr/>
        </p:nvGrpSpPr>
        <p:grpSpPr>
          <a:xfrm>
            <a:off x="276300" y="3412775"/>
            <a:ext cx="257175" cy="331350"/>
            <a:chOff x="378550" y="3452075"/>
            <a:chExt cx="257175" cy="331350"/>
          </a:xfrm>
        </p:grpSpPr>
        <p:sp>
          <p:nvSpPr>
            <p:cNvPr id="1339" name="Google Shape;1339;p42"/>
            <p:cNvSpPr/>
            <p:nvPr/>
          </p:nvSpPr>
          <p:spPr>
            <a:xfrm>
              <a:off x="378550" y="3452075"/>
              <a:ext cx="257175" cy="331350"/>
            </a:xfrm>
            <a:custGeom>
              <a:rect b="b" l="l" r="r" t="t"/>
              <a:pathLst>
                <a:path extrusionOk="0" h="13254" w="10287">
                  <a:moveTo>
                    <a:pt x="9240" y="591"/>
                  </a:moveTo>
                  <a:cubicBezTo>
                    <a:pt x="9493" y="591"/>
                    <a:pt x="9696" y="794"/>
                    <a:pt x="9696" y="1047"/>
                  </a:cubicBezTo>
                  <a:lnTo>
                    <a:pt x="9696" y="12207"/>
                  </a:lnTo>
                  <a:cubicBezTo>
                    <a:pt x="9696" y="12460"/>
                    <a:pt x="9493" y="12662"/>
                    <a:pt x="9240" y="12662"/>
                  </a:cubicBezTo>
                  <a:lnTo>
                    <a:pt x="1047" y="12662"/>
                  </a:lnTo>
                  <a:cubicBezTo>
                    <a:pt x="794" y="12662"/>
                    <a:pt x="592" y="12460"/>
                    <a:pt x="592" y="12207"/>
                  </a:cubicBezTo>
                  <a:lnTo>
                    <a:pt x="592" y="1047"/>
                  </a:lnTo>
                  <a:cubicBezTo>
                    <a:pt x="592" y="794"/>
                    <a:pt x="794" y="591"/>
                    <a:pt x="1047" y="591"/>
                  </a:cubicBezTo>
                  <a:close/>
                  <a:moveTo>
                    <a:pt x="1047" y="0"/>
                  </a:moveTo>
                  <a:cubicBezTo>
                    <a:pt x="469" y="0"/>
                    <a:pt x="1" y="469"/>
                    <a:pt x="1" y="1047"/>
                  </a:cubicBezTo>
                  <a:lnTo>
                    <a:pt x="1" y="12207"/>
                  </a:lnTo>
                  <a:cubicBezTo>
                    <a:pt x="1" y="12785"/>
                    <a:pt x="469" y="13253"/>
                    <a:pt x="1047" y="13253"/>
                  </a:cubicBezTo>
                  <a:lnTo>
                    <a:pt x="9240" y="13253"/>
                  </a:lnTo>
                  <a:cubicBezTo>
                    <a:pt x="9818" y="13253"/>
                    <a:pt x="10287" y="12785"/>
                    <a:pt x="10287" y="12207"/>
                  </a:cubicBezTo>
                  <a:lnTo>
                    <a:pt x="10287" y="1047"/>
                  </a:lnTo>
                  <a:cubicBezTo>
                    <a:pt x="10287" y="469"/>
                    <a:pt x="9818" y="0"/>
                    <a:pt x="9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2"/>
            <p:cNvSpPr/>
            <p:nvPr/>
          </p:nvSpPr>
          <p:spPr>
            <a:xfrm>
              <a:off x="461175" y="3498925"/>
              <a:ext cx="95625" cy="92025"/>
            </a:xfrm>
            <a:custGeom>
              <a:rect b="b" l="l" r="r" t="t"/>
              <a:pathLst>
                <a:path extrusionOk="0" h="3681" w="3825">
                  <a:moveTo>
                    <a:pt x="1841" y="591"/>
                  </a:moveTo>
                  <a:cubicBezTo>
                    <a:pt x="2955" y="591"/>
                    <a:pt x="3512" y="1938"/>
                    <a:pt x="2723" y="2723"/>
                  </a:cubicBezTo>
                  <a:cubicBezTo>
                    <a:pt x="2469" y="2978"/>
                    <a:pt x="2156" y="3093"/>
                    <a:pt x="1848" y="3093"/>
                  </a:cubicBezTo>
                  <a:cubicBezTo>
                    <a:pt x="1207" y="3093"/>
                    <a:pt x="591" y="2594"/>
                    <a:pt x="591" y="1841"/>
                  </a:cubicBezTo>
                  <a:cubicBezTo>
                    <a:pt x="591" y="1153"/>
                    <a:pt x="1153" y="591"/>
                    <a:pt x="1841" y="591"/>
                  </a:cubicBezTo>
                  <a:close/>
                  <a:moveTo>
                    <a:pt x="1839" y="1"/>
                  </a:moveTo>
                  <a:cubicBezTo>
                    <a:pt x="1602" y="1"/>
                    <a:pt x="1363" y="46"/>
                    <a:pt x="1136" y="140"/>
                  </a:cubicBezTo>
                  <a:cubicBezTo>
                    <a:pt x="448" y="427"/>
                    <a:pt x="1" y="1098"/>
                    <a:pt x="1" y="1841"/>
                  </a:cubicBezTo>
                  <a:cubicBezTo>
                    <a:pt x="1" y="2858"/>
                    <a:pt x="824" y="3681"/>
                    <a:pt x="1841" y="3681"/>
                  </a:cubicBezTo>
                  <a:cubicBezTo>
                    <a:pt x="2584" y="3681"/>
                    <a:pt x="3255" y="3233"/>
                    <a:pt x="3542" y="2546"/>
                  </a:cubicBezTo>
                  <a:cubicBezTo>
                    <a:pt x="3825" y="1858"/>
                    <a:pt x="3668" y="1064"/>
                    <a:pt x="3141" y="541"/>
                  </a:cubicBezTo>
                  <a:cubicBezTo>
                    <a:pt x="2790" y="187"/>
                    <a:pt x="2319" y="1"/>
                    <a:pt x="1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2"/>
            <p:cNvSpPr/>
            <p:nvPr/>
          </p:nvSpPr>
          <p:spPr>
            <a:xfrm>
              <a:off x="438075" y="3608350"/>
              <a:ext cx="133175" cy="128250"/>
            </a:xfrm>
            <a:custGeom>
              <a:rect b="b" l="l" r="r" t="t"/>
              <a:pathLst>
                <a:path extrusionOk="0" h="5130" w="5327">
                  <a:moveTo>
                    <a:pt x="2762" y="591"/>
                  </a:moveTo>
                  <a:cubicBezTo>
                    <a:pt x="3017" y="591"/>
                    <a:pt x="3275" y="641"/>
                    <a:pt x="3520" y="743"/>
                  </a:cubicBezTo>
                  <a:cubicBezTo>
                    <a:pt x="4259" y="1047"/>
                    <a:pt x="4736" y="1769"/>
                    <a:pt x="4740" y="2566"/>
                  </a:cubicBezTo>
                  <a:cubicBezTo>
                    <a:pt x="4736" y="3655"/>
                    <a:pt x="3854" y="4537"/>
                    <a:pt x="2765" y="4537"/>
                  </a:cubicBezTo>
                  <a:cubicBezTo>
                    <a:pt x="1967" y="4537"/>
                    <a:pt x="1250" y="4056"/>
                    <a:pt x="941" y="3318"/>
                  </a:cubicBezTo>
                  <a:cubicBezTo>
                    <a:pt x="638" y="2583"/>
                    <a:pt x="806" y="1735"/>
                    <a:pt x="1372" y="1169"/>
                  </a:cubicBezTo>
                  <a:cubicBezTo>
                    <a:pt x="1747" y="792"/>
                    <a:pt x="2250" y="591"/>
                    <a:pt x="2762" y="591"/>
                  </a:cubicBezTo>
                  <a:close/>
                  <a:moveTo>
                    <a:pt x="2765" y="0"/>
                  </a:moveTo>
                  <a:cubicBezTo>
                    <a:pt x="1726" y="0"/>
                    <a:pt x="794" y="625"/>
                    <a:pt x="397" y="1583"/>
                  </a:cubicBezTo>
                  <a:cubicBezTo>
                    <a:pt x="0" y="2541"/>
                    <a:pt x="220" y="3643"/>
                    <a:pt x="954" y="4377"/>
                  </a:cubicBezTo>
                  <a:cubicBezTo>
                    <a:pt x="1443" y="4868"/>
                    <a:pt x="2097" y="5129"/>
                    <a:pt x="2764" y="5129"/>
                  </a:cubicBezTo>
                  <a:cubicBezTo>
                    <a:pt x="3094" y="5129"/>
                    <a:pt x="3427" y="5066"/>
                    <a:pt x="3744" y="4934"/>
                  </a:cubicBezTo>
                  <a:cubicBezTo>
                    <a:pt x="4702" y="4537"/>
                    <a:pt x="5327" y="3601"/>
                    <a:pt x="5327" y="2562"/>
                  </a:cubicBezTo>
                  <a:cubicBezTo>
                    <a:pt x="5327" y="1148"/>
                    <a:pt x="4179" y="0"/>
                    <a:pt x="2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2"/>
            <p:cNvSpPr/>
            <p:nvPr/>
          </p:nvSpPr>
          <p:spPr>
            <a:xfrm>
              <a:off x="494000" y="3535125"/>
              <a:ext cx="23025" cy="19700"/>
            </a:xfrm>
            <a:custGeom>
              <a:rect b="b" l="l" r="r" t="t"/>
              <a:pathLst>
                <a:path extrusionOk="0" h="788" w="921">
                  <a:moveTo>
                    <a:pt x="524" y="0"/>
                  </a:moveTo>
                  <a:cubicBezTo>
                    <a:pt x="177" y="0"/>
                    <a:pt x="0" y="426"/>
                    <a:pt x="249" y="671"/>
                  </a:cubicBezTo>
                  <a:cubicBezTo>
                    <a:pt x="328" y="752"/>
                    <a:pt x="426" y="788"/>
                    <a:pt x="523" y="788"/>
                  </a:cubicBezTo>
                  <a:cubicBezTo>
                    <a:pt x="725" y="788"/>
                    <a:pt x="920" y="630"/>
                    <a:pt x="920" y="393"/>
                  </a:cubicBezTo>
                  <a:cubicBezTo>
                    <a:pt x="916" y="177"/>
                    <a:pt x="743" y="0"/>
                    <a:pt x="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2"/>
            <p:cNvSpPr/>
            <p:nvPr/>
          </p:nvSpPr>
          <p:spPr>
            <a:xfrm>
              <a:off x="494000" y="3662900"/>
              <a:ext cx="23025" cy="19650"/>
            </a:xfrm>
            <a:custGeom>
              <a:rect b="b" l="l" r="r" t="t"/>
              <a:pathLst>
                <a:path extrusionOk="0" h="786" w="921">
                  <a:moveTo>
                    <a:pt x="524" y="0"/>
                  </a:moveTo>
                  <a:cubicBezTo>
                    <a:pt x="177" y="0"/>
                    <a:pt x="0" y="422"/>
                    <a:pt x="249" y="671"/>
                  </a:cubicBezTo>
                  <a:cubicBezTo>
                    <a:pt x="328" y="751"/>
                    <a:pt x="426" y="786"/>
                    <a:pt x="522" y="786"/>
                  </a:cubicBezTo>
                  <a:cubicBezTo>
                    <a:pt x="723" y="786"/>
                    <a:pt x="917" y="630"/>
                    <a:pt x="920" y="393"/>
                  </a:cubicBezTo>
                  <a:cubicBezTo>
                    <a:pt x="920" y="178"/>
                    <a:pt x="743" y="0"/>
                    <a:pt x="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" name="Google Shape;1344;p42"/>
          <p:cNvGrpSpPr/>
          <p:nvPr/>
        </p:nvGrpSpPr>
        <p:grpSpPr>
          <a:xfrm>
            <a:off x="815525" y="3464638"/>
            <a:ext cx="331350" cy="227625"/>
            <a:chOff x="1031300" y="3528400"/>
            <a:chExt cx="331350" cy="227625"/>
          </a:xfrm>
        </p:grpSpPr>
        <p:sp>
          <p:nvSpPr>
            <p:cNvPr id="1345" name="Google Shape;1345;p42"/>
            <p:cNvSpPr/>
            <p:nvPr/>
          </p:nvSpPr>
          <p:spPr>
            <a:xfrm>
              <a:off x="1031300" y="3528400"/>
              <a:ext cx="168200" cy="227625"/>
            </a:xfrm>
            <a:custGeom>
              <a:rect b="b" l="l" r="r" t="t"/>
              <a:pathLst>
                <a:path extrusionOk="0" h="9105" w="6728">
                  <a:moveTo>
                    <a:pt x="1773" y="2789"/>
                  </a:moveTo>
                  <a:lnTo>
                    <a:pt x="1773" y="6317"/>
                  </a:lnTo>
                  <a:lnTo>
                    <a:pt x="709" y="6317"/>
                  </a:lnTo>
                  <a:cubicBezTo>
                    <a:pt x="646" y="6313"/>
                    <a:pt x="591" y="6262"/>
                    <a:pt x="591" y="6195"/>
                  </a:cubicBezTo>
                  <a:lnTo>
                    <a:pt x="591" y="2907"/>
                  </a:lnTo>
                  <a:cubicBezTo>
                    <a:pt x="591" y="2844"/>
                    <a:pt x="646" y="2789"/>
                    <a:pt x="709" y="2789"/>
                  </a:cubicBezTo>
                  <a:close/>
                  <a:moveTo>
                    <a:pt x="6137" y="776"/>
                  </a:moveTo>
                  <a:lnTo>
                    <a:pt x="6137" y="8331"/>
                  </a:lnTo>
                  <a:lnTo>
                    <a:pt x="2364" y="6431"/>
                  </a:lnTo>
                  <a:lnTo>
                    <a:pt x="2364" y="2675"/>
                  </a:lnTo>
                  <a:lnTo>
                    <a:pt x="6137" y="776"/>
                  </a:lnTo>
                  <a:close/>
                  <a:moveTo>
                    <a:pt x="6434" y="0"/>
                  </a:moveTo>
                  <a:cubicBezTo>
                    <a:pt x="6388" y="0"/>
                    <a:pt x="6341" y="11"/>
                    <a:pt x="6297" y="33"/>
                  </a:cubicBezTo>
                  <a:lnTo>
                    <a:pt x="1996" y="2198"/>
                  </a:lnTo>
                  <a:lnTo>
                    <a:pt x="709" y="2198"/>
                  </a:lnTo>
                  <a:cubicBezTo>
                    <a:pt x="321" y="2198"/>
                    <a:pt x="0" y="2515"/>
                    <a:pt x="0" y="2907"/>
                  </a:cubicBezTo>
                  <a:lnTo>
                    <a:pt x="0" y="6195"/>
                  </a:lnTo>
                  <a:cubicBezTo>
                    <a:pt x="0" y="6587"/>
                    <a:pt x="321" y="6904"/>
                    <a:pt x="709" y="6904"/>
                  </a:cubicBezTo>
                  <a:lnTo>
                    <a:pt x="1996" y="6904"/>
                  </a:lnTo>
                  <a:lnTo>
                    <a:pt x="6297" y="9073"/>
                  </a:lnTo>
                  <a:cubicBezTo>
                    <a:pt x="6341" y="9095"/>
                    <a:pt x="6385" y="9104"/>
                    <a:pt x="6429" y="9104"/>
                  </a:cubicBezTo>
                  <a:cubicBezTo>
                    <a:pt x="6586" y="9104"/>
                    <a:pt x="6728" y="8979"/>
                    <a:pt x="6728" y="8808"/>
                  </a:cubicBezTo>
                  <a:lnTo>
                    <a:pt x="6728" y="294"/>
                  </a:lnTo>
                  <a:cubicBezTo>
                    <a:pt x="6728" y="193"/>
                    <a:pt x="6673" y="96"/>
                    <a:pt x="6584" y="41"/>
                  </a:cubicBezTo>
                  <a:cubicBezTo>
                    <a:pt x="6539" y="14"/>
                    <a:pt x="6487" y="0"/>
                    <a:pt x="6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2"/>
            <p:cNvSpPr/>
            <p:nvPr/>
          </p:nvSpPr>
          <p:spPr>
            <a:xfrm>
              <a:off x="1241225" y="3605950"/>
              <a:ext cx="33825" cy="72625"/>
            </a:xfrm>
            <a:custGeom>
              <a:rect b="b" l="l" r="r" t="t"/>
              <a:pathLst>
                <a:path extrusionOk="0" h="2905" w="1353">
                  <a:moveTo>
                    <a:pt x="424" y="1"/>
                  </a:moveTo>
                  <a:cubicBezTo>
                    <a:pt x="349" y="1"/>
                    <a:pt x="274" y="29"/>
                    <a:pt x="217" y="88"/>
                  </a:cubicBezTo>
                  <a:lnTo>
                    <a:pt x="213" y="88"/>
                  </a:lnTo>
                  <a:cubicBezTo>
                    <a:pt x="99" y="202"/>
                    <a:pt x="95" y="388"/>
                    <a:pt x="213" y="506"/>
                  </a:cubicBezTo>
                  <a:cubicBezTo>
                    <a:pt x="707" y="1037"/>
                    <a:pt x="707" y="1861"/>
                    <a:pt x="213" y="2397"/>
                  </a:cubicBezTo>
                  <a:cubicBezTo>
                    <a:pt x="0" y="2613"/>
                    <a:pt x="196" y="2905"/>
                    <a:pt x="425" y="2905"/>
                  </a:cubicBezTo>
                  <a:cubicBezTo>
                    <a:pt x="496" y="2905"/>
                    <a:pt x="570" y="2877"/>
                    <a:pt x="635" y="2810"/>
                  </a:cubicBezTo>
                  <a:cubicBezTo>
                    <a:pt x="1353" y="2046"/>
                    <a:pt x="1353" y="852"/>
                    <a:pt x="635" y="88"/>
                  </a:cubicBezTo>
                  <a:cubicBezTo>
                    <a:pt x="578" y="30"/>
                    <a:pt x="501" y="1"/>
                    <a:pt x="4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2"/>
            <p:cNvSpPr/>
            <p:nvPr/>
          </p:nvSpPr>
          <p:spPr>
            <a:xfrm>
              <a:off x="1280950" y="3588225"/>
              <a:ext cx="35675" cy="107925"/>
            </a:xfrm>
            <a:custGeom>
              <a:rect b="b" l="l" r="r" t="t"/>
              <a:pathLst>
                <a:path extrusionOk="0" h="4317" w="1427">
                  <a:moveTo>
                    <a:pt x="395" y="1"/>
                  </a:moveTo>
                  <a:cubicBezTo>
                    <a:pt x="321" y="1"/>
                    <a:pt x="247" y="29"/>
                    <a:pt x="190" y="88"/>
                  </a:cubicBezTo>
                  <a:lnTo>
                    <a:pt x="186" y="88"/>
                  </a:lnTo>
                  <a:cubicBezTo>
                    <a:pt x="72" y="202"/>
                    <a:pt x="68" y="387"/>
                    <a:pt x="186" y="506"/>
                  </a:cubicBezTo>
                  <a:cubicBezTo>
                    <a:pt x="600" y="928"/>
                    <a:pt x="836" y="1527"/>
                    <a:pt x="836" y="2160"/>
                  </a:cubicBezTo>
                  <a:cubicBezTo>
                    <a:pt x="836" y="2789"/>
                    <a:pt x="600" y="3393"/>
                    <a:pt x="186" y="3815"/>
                  </a:cubicBezTo>
                  <a:cubicBezTo>
                    <a:pt x="0" y="4000"/>
                    <a:pt x="131" y="4317"/>
                    <a:pt x="397" y="4317"/>
                  </a:cubicBezTo>
                  <a:cubicBezTo>
                    <a:pt x="473" y="4317"/>
                    <a:pt x="549" y="4287"/>
                    <a:pt x="608" y="4228"/>
                  </a:cubicBezTo>
                  <a:cubicBezTo>
                    <a:pt x="1127" y="3701"/>
                    <a:pt x="1427" y="2945"/>
                    <a:pt x="1427" y="2160"/>
                  </a:cubicBezTo>
                  <a:cubicBezTo>
                    <a:pt x="1427" y="1375"/>
                    <a:pt x="1127" y="620"/>
                    <a:pt x="608" y="88"/>
                  </a:cubicBezTo>
                  <a:cubicBezTo>
                    <a:pt x="548" y="30"/>
                    <a:pt x="472" y="1"/>
                    <a:pt x="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2"/>
            <p:cNvSpPr/>
            <p:nvPr/>
          </p:nvSpPr>
          <p:spPr>
            <a:xfrm>
              <a:off x="1319275" y="3570375"/>
              <a:ext cx="43375" cy="143675"/>
            </a:xfrm>
            <a:custGeom>
              <a:rect b="b" l="l" r="r" t="t"/>
              <a:pathLst>
                <a:path extrusionOk="0" h="5747" w="1735">
                  <a:moveTo>
                    <a:pt x="427" y="0"/>
                  </a:moveTo>
                  <a:cubicBezTo>
                    <a:pt x="199" y="0"/>
                    <a:pt x="0" y="294"/>
                    <a:pt x="210" y="511"/>
                  </a:cubicBezTo>
                  <a:cubicBezTo>
                    <a:pt x="805" y="1110"/>
                    <a:pt x="1143" y="1971"/>
                    <a:pt x="1143" y="2874"/>
                  </a:cubicBezTo>
                  <a:cubicBezTo>
                    <a:pt x="1143" y="3773"/>
                    <a:pt x="805" y="4638"/>
                    <a:pt x="210" y="5238"/>
                  </a:cubicBezTo>
                  <a:cubicBezTo>
                    <a:pt x="1" y="5454"/>
                    <a:pt x="198" y="5746"/>
                    <a:pt x="424" y="5746"/>
                  </a:cubicBezTo>
                  <a:cubicBezTo>
                    <a:pt x="495" y="5746"/>
                    <a:pt x="568" y="5718"/>
                    <a:pt x="632" y="5651"/>
                  </a:cubicBezTo>
                  <a:cubicBezTo>
                    <a:pt x="1333" y="4942"/>
                    <a:pt x="1734" y="3929"/>
                    <a:pt x="1734" y="2874"/>
                  </a:cubicBezTo>
                  <a:cubicBezTo>
                    <a:pt x="1734" y="1819"/>
                    <a:pt x="1333" y="806"/>
                    <a:pt x="632" y="93"/>
                  </a:cubicBezTo>
                  <a:cubicBezTo>
                    <a:pt x="568" y="28"/>
                    <a:pt x="496" y="0"/>
                    <a:pt x="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" name="Google Shape;1349;p42"/>
          <p:cNvGrpSpPr/>
          <p:nvPr/>
        </p:nvGrpSpPr>
        <p:grpSpPr>
          <a:xfrm>
            <a:off x="1416925" y="2839175"/>
            <a:ext cx="331350" cy="263950"/>
            <a:chOff x="1415700" y="3529050"/>
            <a:chExt cx="331350" cy="263950"/>
          </a:xfrm>
        </p:grpSpPr>
        <p:sp>
          <p:nvSpPr>
            <p:cNvPr id="1350" name="Google Shape;1350;p42"/>
            <p:cNvSpPr/>
            <p:nvPr/>
          </p:nvSpPr>
          <p:spPr>
            <a:xfrm>
              <a:off x="1415700" y="3529050"/>
              <a:ext cx="194275" cy="263950"/>
            </a:xfrm>
            <a:custGeom>
              <a:rect b="b" l="l" r="r" t="t"/>
              <a:pathLst>
                <a:path extrusionOk="0" h="10558" w="7771">
                  <a:moveTo>
                    <a:pt x="2072" y="3164"/>
                  </a:moveTo>
                  <a:lnTo>
                    <a:pt x="2072" y="7393"/>
                  </a:lnTo>
                  <a:lnTo>
                    <a:pt x="781" y="7393"/>
                  </a:lnTo>
                  <a:cubicBezTo>
                    <a:pt x="675" y="7389"/>
                    <a:pt x="591" y="7309"/>
                    <a:pt x="591" y="7203"/>
                  </a:cubicBezTo>
                  <a:lnTo>
                    <a:pt x="591" y="3354"/>
                  </a:lnTo>
                  <a:cubicBezTo>
                    <a:pt x="591" y="3252"/>
                    <a:pt x="675" y="3168"/>
                    <a:pt x="781" y="3164"/>
                  </a:cubicBezTo>
                  <a:close/>
                  <a:moveTo>
                    <a:pt x="7179" y="775"/>
                  </a:moveTo>
                  <a:lnTo>
                    <a:pt x="7179" y="9782"/>
                  </a:lnTo>
                  <a:lnTo>
                    <a:pt x="2663" y="7507"/>
                  </a:lnTo>
                  <a:lnTo>
                    <a:pt x="2663" y="3050"/>
                  </a:lnTo>
                  <a:lnTo>
                    <a:pt x="7179" y="775"/>
                  </a:lnTo>
                  <a:close/>
                  <a:moveTo>
                    <a:pt x="7475" y="0"/>
                  </a:moveTo>
                  <a:cubicBezTo>
                    <a:pt x="7430" y="0"/>
                    <a:pt x="7385" y="11"/>
                    <a:pt x="7344" y="32"/>
                  </a:cubicBezTo>
                  <a:lnTo>
                    <a:pt x="2296" y="2573"/>
                  </a:lnTo>
                  <a:lnTo>
                    <a:pt x="781" y="2573"/>
                  </a:lnTo>
                  <a:cubicBezTo>
                    <a:pt x="350" y="2573"/>
                    <a:pt x="0" y="2923"/>
                    <a:pt x="0" y="3354"/>
                  </a:cubicBezTo>
                  <a:lnTo>
                    <a:pt x="0" y="7203"/>
                  </a:lnTo>
                  <a:cubicBezTo>
                    <a:pt x="0" y="7634"/>
                    <a:pt x="350" y="7984"/>
                    <a:pt x="781" y="7984"/>
                  </a:cubicBezTo>
                  <a:lnTo>
                    <a:pt x="2296" y="7984"/>
                  </a:lnTo>
                  <a:lnTo>
                    <a:pt x="7344" y="10525"/>
                  </a:lnTo>
                  <a:cubicBezTo>
                    <a:pt x="7388" y="10547"/>
                    <a:pt x="7433" y="10558"/>
                    <a:pt x="7477" y="10558"/>
                  </a:cubicBezTo>
                  <a:cubicBezTo>
                    <a:pt x="7631" y="10558"/>
                    <a:pt x="7770" y="10433"/>
                    <a:pt x="7770" y="10263"/>
                  </a:cubicBezTo>
                  <a:lnTo>
                    <a:pt x="7770" y="298"/>
                  </a:lnTo>
                  <a:cubicBezTo>
                    <a:pt x="7770" y="192"/>
                    <a:pt x="7715" y="100"/>
                    <a:pt x="7631" y="45"/>
                  </a:cubicBezTo>
                  <a:cubicBezTo>
                    <a:pt x="7583" y="15"/>
                    <a:pt x="7529" y="0"/>
                    <a:pt x="74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2"/>
            <p:cNvSpPr/>
            <p:nvPr/>
          </p:nvSpPr>
          <p:spPr>
            <a:xfrm>
              <a:off x="1661900" y="3619875"/>
              <a:ext cx="36500" cy="82425"/>
            </a:xfrm>
            <a:custGeom>
              <a:rect b="b" l="l" r="r" t="t"/>
              <a:pathLst>
                <a:path extrusionOk="0" h="3297" w="1460">
                  <a:moveTo>
                    <a:pt x="423" y="1"/>
                  </a:moveTo>
                  <a:cubicBezTo>
                    <a:pt x="348" y="1"/>
                    <a:pt x="273" y="29"/>
                    <a:pt x="214" y="88"/>
                  </a:cubicBezTo>
                  <a:cubicBezTo>
                    <a:pt x="96" y="202"/>
                    <a:pt x="96" y="388"/>
                    <a:pt x="210" y="502"/>
                  </a:cubicBezTo>
                  <a:cubicBezTo>
                    <a:pt x="809" y="1147"/>
                    <a:pt x="809" y="2143"/>
                    <a:pt x="210" y="2789"/>
                  </a:cubicBezTo>
                  <a:cubicBezTo>
                    <a:pt x="0" y="3002"/>
                    <a:pt x="198" y="3297"/>
                    <a:pt x="425" y="3297"/>
                  </a:cubicBezTo>
                  <a:cubicBezTo>
                    <a:pt x="495" y="3297"/>
                    <a:pt x="568" y="3269"/>
                    <a:pt x="632" y="3203"/>
                  </a:cubicBezTo>
                  <a:cubicBezTo>
                    <a:pt x="1459" y="2329"/>
                    <a:pt x="1459" y="962"/>
                    <a:pt x="632" y="88"/>
                  </a:cubicBezTo>
                  <a:cubicBezTo>
                    <a:pt x="575" y="30"/>
                    <a:pt x="499" y="1"/>
                    <a:pt x="4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2"/>
            <p:cNvSpPr/>
            <p:nvPr/>
          </p:nvSpPr>
          <p:spPr>
            <a:xfrm>
              <a:off x="1707500" y="3599000"/>
              <a:ext cx="39550" cy="124050"/>
            </a:xfrm>
            <a:custGeom>
              <a:rect b="b" l="l" r="r" t="t"/>
              <a:pathLst>
                <a:path extrusionOk="0" h="4962" w="1582">
                  <a:moveTo>
                    <a:pt x="425" y="1"/>
                  </a:moveTo>
                  <a:cubicBezTo>
                    <a:pt x="197" y="1"/>
                    <a:pt x="1" y="293"/>
                    <a:pt x="214" y="509"/>
                  </a:cubicBezTo>
                  <a:cubicBezTo>
                    <a:pt x="707" y="1012"/>
                    <a:pt x="990" y="1729"/>
                    <a:pt x="990" y="2480"/>
                  </a:cubicBezTo>
                  <a:cubicBezTo>
                    <a:pt x="990" y="3232"/>
                    <a:pt x="707" y="3953"/>
                    <a:pt x="214" y="4451"/>
                  </a:cubicBezTo>
                  <a:cubicBezTo>
                    <a:pt x="0" y="4668"/>
                    <a:pt x="198" y="4962"/>
                    <a:pt x="428" y="4962"/>
                  </a:cubicBezTo>
                  <a:cubicBezTo>
                    <a:pt x="498" y="4962"/>
                    <a:pt x="571" y="4934"/>
                    <a:pt x="636" y="4869"/>
                  </a:cubicBezTo>
                  <a:cubicBezTo>
                    <a:pt x="1235" y="4257"/>
                    <a:pt x="1581" y="3388"/>
                    <a:pt x="1581" y="2480"/>
                  </a:cubicBezTo>
                  <a:cubicBezTo>
                    <a:pt x="1581" y="1577"/>
                    <a:pt x="1235" y="708"/>
                    <a:pt x="636" y="96"/>
                  </a:cubicBezTo>
                  <a:cubicBezTo>
                    <a:pt x="570" y="29"/>
                    <a:pt x="496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" name="Google Shape;1353;p42"/>
          <p:cNvGrpSpPr/>
          <p:nvPr/>
        </p:nvGrpSpPr>
        <p:grpSpPr>
          <a:xfrm>
            <a:off x="6730588" y="275825"/>
            <a:ext cx="235750" cy="331400"/>
            <a:chOff x="2379075" y="3618850"/>
            <a:chExt cx="235750" cy="331400"/>
          </a:xfrm>
        </p:grpSpPr>
        <p:sp>
          <p:nvSpPr>
            <p:cNvPr id="1354" name="Google Shape;1354;p42"/>
            <p:cNvSpPr/>
            <p:nvPr/>
          </p:nvSpPr>
          <p:spPr>
            <a:xfrm>
              <a:off x="2379075" y="3658575"/>
              <a:ext cx="235750" cy="216325"/>
            </a:xfrm>
            <a:custGeom>
              <a:rect b="b" l="l" r="r" t="t"/>
              <a:pathLst>
                <a:path extrusionOk="0" h="8653" w="9430">
                  <a:moveTo>
                    <a:pt x="4921" y="0"/>
                  </a:moveTo>
                  <a:cubicBezTo>
                    <a:pt x="4655" y="0"/>
                    <a:pt x="4411" y="161"/>
                    <a:pt x="4246" y="448"/>
                  </a:cubicBezTo>
                  <a:lnTo>
                    <a:pt x="186" y="7479"/>
                  </a:lnTo>
                  <a:cubicBezTo>
                    <a:pt x="17" y="7762"/>
                    <a:pt x="0" y="8062"/>
                    <a:pt x="131" y="8290"/>
                  </a:cubicBezTo>
                  <a:cubicBezTo>
                    <a:pt x="266" y="8522"/>
                    <a:pt x="532" y="8653"/>
                    <a:pt x="861" y="8653"/>
                  </a:cubicBezTo>
                  <a:lnTo>
                    <a:pt x="8977" y="8653"/>
                  </a:lnTo>
                  <a:cubicBezTo>
                    <a:pt x="9142" y="8653"/>
                    <a:pt x="9273" y="8522"/>
                    <a:pt x="9273" y="8357"/>
                  </a:cubicBezTo>
                  <a:cubicBezTo>
                    <a:pt x="9273" y="8193"/>
                    <a:pt x="9142" y="8062"/>
                    <a:pt x="8977" y="8062"/>
                  </a:cubicBezTo>
                  <a:lnTo>
                    <a:pt x="861" y="8062"/>
                  </a:lnTo>
                  <a:cubicBezTo>
                    <a:pt x="739" y="8062"/>
                    <a:pt x="663" y="8028"/>
                    <a:pt x="646" y="7994"/>
                  </a:cubicBezTo>
                  <a:cubicBezTo>
                    <a:pt x="629" y="7960"/>
                    <a:pt x="633" y="7880"/>
                    <a:pt x="696" y="7775"/>
                  </a:cubicBezTo>
                  <a:lnTo>
                    <a:pt x="4757" y="743"/>
                  </a:lnTo>
                  <a:cubicBezTo>
                    <a:pt x="4816" y="638"/>
                    <a:pt x="4883" y="591"/>
                    <a:pt x="4921" y="591"/>
                  </a:cubicBezTo>
                  <a:cubicBezTo>
                    <a:pt x="4959" y="591"/>
                    <a:pt x="5027" y="638"/>
                    <a:pt x="5090" y="743"/>
                  </a:cubicBezTo>
                  <a:lnTo>
                    <a:pt x="8834" y="7230"/>
                  </a:lnTo>
                  <a:cubicBezTo>
                    <a:pt x="8890" y="7323"/>
                    <a:pt x="8988" y="7377"/>
                    <a:pt x="9090" y="7377"/>
                  </a:cubicBezTo>
                  <a:cubicBezTo>
                    <a:pt x="9140" y="7377"/>
                    <a:pt x="9192" y="7364"/>
                    <a:pt x="9239" y="7336"/>
                  </a:cubicBezTo>
                  <a:cubicBezTo>
                    <a:pt x="9378" y="7256"/>
                    <a:pt x="9429" y="7074"/>
                    <a:pt x="9349" y="6935"/>
                  </a:cubicBezTo>
                  <a:lnTo>
                    <a:pt x="5601" y="448"/>
                  </a:lnTo>
                  <a:cubicBezTo>
                    <a:pt x="5436" y="161"/>
                    <a:pt x="5187" y="0"/>
                    <a:pt x="49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2"/>
            <p:cNvSpPr/>
            <p:nvPr/>
          </p:nvSpPr>
          <p:spPr>
            <a:xfrm>
              <a:off x="2466125" y="3618850"/>
              <a:ext cx="62900" cy="53875"/>
            </a:xfrm>
            <a:custGeom>
              <a:rect b="b" l="l" r="r" t="t"/>
              <a:pathLst>
                <a:path extrusionOk="0" h="2155" w="2516">
                  <a:moveTo>
                    <a:pt x="1439" y="593"/>
                  </a:moveTo>
                  <a:cubicBezTo>
                    <a:pt x="1705" y="593"/>
                    <a:pt x="1925" y="813"/>
                    <a:pt x="1925" y="1079"/>
                  </a:cubicBezTo>
                  <a:cubicBezTo>
                    <a:pt x="1925" y="1370"/>
                    <a:pt x="1685" y="1565"/>
                    <a:pt x="1435" y="1565"/>
                  </a:cubicBezTo>
                  <a:cubicBezTo>
                    <a:pt x="1315" y="1565"/>
                    <a:pt x="1193" y="1520"/>
                    <a:pt x="1093" y="1420"/>
                  </a:cubicBezTo>
                  <a:cubicBezTo>
                    <a:pt x="789" y="1117"/>
                    <a:pt x="1005" y="593"/>
                    <a:pt x="1439" y="593"/>
                  </a:cubicBezTo>
                  <a:close/>
                  <a:moveTo>
                    <a:pt x="1431" y="1"/>
                  </a:moveTo>
                  <a:cubicBezTo>
                    <a:pt x="1166" y="1"/>
                    <a:pt x="895" y="99"/>
                    <a:pt x="675" y="319"/>
                  </a:cubicBezTo>
                  <a:cubicBezTo>
                    <a:pt x="0" y="994"/>
                    <a:pt x="477" y="2155"/>
                    <a:pt x="1439" y="2155"/>
                  </a:cubicBezTo>
                  <a:cubicBezTo>
                    <a:pt x="2030" y="2155"/>
                    <a:pt x="2511" y="1674"/>
                    <a:pt x="2516" y="1079"/>
                  </a:cubicBezTo>
                  <a:cubicBezTo>
                    <a:pt x="2516" y="431"/>
                    <a:pt x="1985" y="1"/>
                    <a:pt x="14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2"/>
            <p:cNvSpPr/>
            <p:nvPr/>
          </p:nvSpPr>
          <p:spPr>
            <a:xfrm>
              <a:off x="2413050" y="3808450"/>
              <a:ext cx="92450" cy="141800"/>
            </a:xfrm>
            <a:custGeom>
              <a:rect b="b" l="l" r="r" t="t"/>
              <a:pathLst>
                <a:path extrusionOk="0" h="5672" w="3698">
                  <a:moveTo>
                    <a:pt x="3358" y="0"/>
                  </a:moveTo>
                  <a:cubicBezTo>
                    <a:pt x="3254" y="0"/>
                    <a:pt x="3152" y="55"/>
                    <a:pt x="3098" y="155"/>
                  </a:cubicBezTo>
                  <a:lnTo>
                    <a:pt x="80" y="5228"/>
                  </a:lnTo>
                  <a:cubicBezTo>
                    <a:pt x="0" y="5367"/>
                    <a:pt x="47" y="5549"/>
                    <a:pt x="186" y="5629"/>
                  </a:cubicBezTo>
                  <a:cubicBezTo>
                    <a:pt x="232" y="5659"/>
                    <a:pt x="287" y="5671"/>
                    <a:pt x="338" y="5671"/>
                  </a:cubicBezTo>
                  <a:cubicBezTo>
                    <a:pt x="439" y="5671"/>
                    <a:pt x="536" y="5616"/>
                    <a:pt x="591" y="5528"/>
                  </a:cubicBezTo>
                  <a:lnTo>
                    <a:pt x="3605" y="454"/>
                  </a:lnTo>
                  <a:cubicBezTo>
                    <a:pt x="3697" y="315"/>
                    <a:pt x="3651" y="125"/>
                    <a:pt x="3508" y="41"/>
                  </a:cubicBezTo>
                  <a:cubicBezTo>
                    <a:pt x="3461" y="13"/>
                    <a:pt x="3409" y="0"/>
                    <a:pt x="3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7" name="Google Shape;1357;p42"/>
          <p:cNvSpPr/>
          <p:nvPr/>
        </p:nvSpPr>
        <p:spPr>
          <a:xfrm>
            <a:off x="7283013" y="283450"/>
            <a:ext cx="331350" cy="220025"/>
          </a:xfrm>
          <a:custGeom>
            <a:rect b="b" l="l" r="r" t="t"/>
            <a:pathLst>
              <a:path extrusionOk="0" h="8801" w="13254">
                <a:moveTo>
                  <a:pt x="591" y="3702"/>
                </a:moveTo>
                <a:lnTo>
                  <a:pt x="1136" y="4031"/>
                </a:lnTo>
                <a:lnTo>
                  <a:pt x="1136" y="4770"/>
                </a:lnTo>
                <a:lnTo>
                  <a:pt x="591" y="5099"/>
                </a:lnTo>
                <a:lnTo>
                  <a:pt x="591" y="3702"/>
                </a:lnTo>
                <a:close/>
                <a:moveTo>
                  <a:pt x="6306" y="5234"/>
                </a:moveTo>
                <a:lnTo>
                  <a:pt x="6306" y="6272"/>
                </a:lnTo>
                <a:cubicBezTo>
                  <a:pt x="6306" y="6344"/>
                  <a:pt x="6247" y="6399"/>
                  <a:pt x="6179" y="6399"/>
                </a:cubicBezTo>
                <a:lnTo>
                  <a:pt x="3630" y="6399"/>
                </a:lnTo>
                <a:cubicBezTo>
                  <a:pt x="3562" y="6399"/>
                  <a:pt x="3503" y="6344"/>
                  <a:pt x="3503" y="6272"/>
                </a:cubicBezTo>
                <a:lnTo>
                  <a:pt x="3503" y="5234"/>
                </a:lnTo>
                <a:close/>
                <a:moveTo>
                  <a:pt x="7192" y="5234"/>
                </a:moveTo>
                <a:cubicBezTo>
                  <a:pt x="7260" y="5234"/>
                  <a:pt x="7327" y="5234"/>
                  <a:pt x="7391" y="5238"/>
                </a:cubicBezTo>
                <a:lnTo>
                  <a:pt x="7395" y="6272"/>
                </a:lnTo>
                <a:cubicBezTo>
                  <a:pt x="7395" y="6944"/>
                  <a:pt x="6850" y="7488"/>
                  <a:pt x="6179" y="7488"/>
                </a:cubicBezTo>
                <a:lnTo>
                  <a:pt x="3630" y="7488"/>
                </a:lnTo>
                <a:cubicBezTo>
                  <a:pt x="2959" y="7488"/>
                  <a:pt x="2419" y="6944"/>
                  <a:pt x="2419" y="6272"/>
                </a:cubicBezTo>
                <a:lnTo>
                  <a:pt x="2419" y="5234"/>
                </a:lnTo>
                <a:lnTo>
                  <a:pt x="2917" y="5234"/>
                </a:lnTo>
                <a:lnTo>
                  <a:pt x="2917" y="6272"/>
                </a:lnTo>
                <a:cubicBezTo>
                  <a:pt x="2917" y="6669"/>
                  <a:pt x="3237" y="6990"/>
                  <a:pt x="3630" y="6990"/>
                </a:cubicBezTo>
                <a:lnTo>
                  <a:pt x="6179" y="6990"/>
                </a:lnTo>
                <a:cubicBezTo>
                  <a:pt x="6572" y="6990"/>
                  <a:pt x="6893" y="6669"/>
                  <a:pt x="6893" y="6272"/>
                </a:cubicBezTo>
                <a:lnTo>
                  <a:pt x="6893" y="5234"/>
                </a:lnTo>
                <a:close/>
                <a:moveTo>
                  <a:pt x="12662" y="731"/>
                </a:moveTo>
                <a:cubicBezTo>
                  <a:pt x="12662" y="1343"/>
                  <a:pt x="12633" y="4365"/>
                  <a:pt x="12633" y="4399"/>
                </a:cubicBezTo>
                <a:lnTo>
                  <a:pt x="12633" y="4403"/>
                </a:lnTo>
                <a:cubicBezTo>
                  <a:pt x="12633" y="4432"/>
                  <a:pt x="12662" y="7458"/>
                  <a:pt x="12667" y="8070"/>
                </a:cubicBezTo>
                <a:cubicBezTo>
                  <a:pt x="12485" y="7712"/>
                  <a:pt x="11843" y="6918"/>
                  <a:pt x="10995" y="6209"/>
                </a:cubicBezTo>
                <a:lnTo>
                  <a:pt x="10991" y="6213"/>
                </a:lnTo>
                <a:cubicBezTo>
                  <a:pt x="10130" y="5496"/>
                  <a:pt x="8771" y="4643"/>
                  <a:pt x="7192" y="4643"/>
                </a:cubicBezTo>
                <a:lnTo>
                  <a:pt x="1726" y="4643"/>
                </a:lnTo>
                <a:lnTo>
                  <a:pt x="1726" y="4158"/>
                </a:lnTo>
                <a:lnTo>
                  <a:pt x="7196" y="4158"/>
                </a:lnTo>
                <a:cubicBezTo>
                  <a:pt x="8771" y="4158"/>
                  <a:pt x="10130" y="3305"/>
                  <a:pt x="10995" y="2588"/>
                </a:cubicBezTo>
                <a:cubicBezTo>
                  <a:pt x="11843" y="1883"/>
                  <a:pt x="12485" y="1089"/>
                  <a:pt x="12662" y="731"/>
                </a:cubicBezTo>
                <a:close/>
                <a:moveTo>
                  <a:pt x="12717" y="1"/>
                </a:moveTo>
                <a:cubicBezTo>
                  <a:pt x="12472" y="1"/>
                  <a:pt x="12240" y="182"/>
                  <a:pt x="12143" y="448"/>
                </a:cubicBezTo>
                <a:cubicBezTo>
                  <a:pt x="12088" y="596"/>
                  <a:pt x="11514" y="1389"/>
                  <a:pt x="10607" y="2140"/>
                </a:cubicBezTo>
                <a:cubicBezTo>
                  <a:pt x="9822" y="2790"/>
                  <a:pt x="8589" y="3567"/>
                  <a:pt x="7196" y="3567"/>
                </a:cubicBezTo>
                <a:lnTo>
                  <a:pt x="6888" y="3567"/>
                </a:lnTo>
                <a:lnTo>
                  <a:pt x="6888" y="2892"/>
                </a:lnTo>
                <a:lnTo>
                  <a:pt x="6973" y="2892"/>
                </a:lnTo>
                <a:cubicBezTo>
                  <a:pt x="7137" y="2892"/>
                  <a:pt x="7268" y="2761"/>
                  <a:pt x="7268" y="2596"/>
                </a:cubicBezTo>
                <a:cubicBezTo>
                  <a:pt x="7268" y="2436"/>
                  <a:pt x="7137" y="2301"/>
                  <a:pt x="6973" y="2301"/>
                </a:cubicBezTo>
                <a:lnTo>
                  <a:pt x="6213" y="2301"/>
                </a:lnTo>
                <a:cubicBezTo>
                  <a:pt x="6048" y="2301"/>
                  <a:pt x="5918" y="2436"/>
                  <a:pt x="5918" y="2596"/>
                </a:cubicBezTo>
                <a:cubicBezTo>
                  <a:pt x="5918" y="2761"/>
                  <a:pt x="6048" y="2892"/>
                  <a:pt x="6213" y="2892"/>
                </a:cubicBezTo>
                <a:lnTo>
                  <a:pt x="6297" y="2892"/>
                </a:lnTo>
                <a:lnTo>
                  <a:pt x="6297" y="3567"/>
                </a:lnTo>
                <a:lnTo>
                  <a:pt x="5200" y="3567"/>
                </a:lnTo>
                <a:lnTo>
                  <a:pt x="5200" y="2896"/>
                </a:lnTo>
                <a:lnTo>
                  <a:pt x="5284" y="2896"/>
                </a:lnTo>
                <a:cubicBezTo>
                  <a:pt x="5449" y="2896"/>
                  <a:pt x="5580" y="2761"/>
                  <a:pt x="5580" y="2600"/>
                </a:cubicBezTo>
                <a:cubicBezTo>
                  <a:pt x="5580" y="2436"/>
                  <a:pt x="5449" y="2305"/>
                  <a:pt x="5284" y="2305"/>
                </a:cubicBezTo>
                <a:lnTo>
                  <a:pt x="4525" y="2305"/>
                </a:lnTo>
                <a:cubicBezTo>
                  <a:pt x="4522" y="2305"/>
                  <a:pt x="4520" y="2305"/>
                  <a:pt x="4517" y="2305"/>
                </a:cubicBezTo>
                <a:cubicBezTo>
                  <a:pt x="4356" y="2305"/>
                  <a:pt x="4229" y="2438"/>
                  <a:pt x="4229" y="2600"/>
                </a:cubicBezTo>
                <a:cubicBezTo>
                  <a:pt x="4229" y="2761"/>
                  <a:pt x="4360" y="2896"/>
                  <a:pt x="4525" y="2896"/>
                </a:cubicBezTo>
                <a:lnTo>
                  <a:pt x="4609" y="2896"/>
                </a:lnTo>
                <a:lnTo>
                  <a:pt x="4609" y="3567"/>
                </a:lnTo>
                <a:lnTo>
                  <a:pt x="3512" y="3567"/>
                </a:lnTo>
                <a:lnTo>
                  <a:pt x="3512" y="2896"/>
                </a:lnTo>
                <a:lnTo>
                  <a:pt x="3600" y="2896"/>
                </a:lnTo>
                <a:cubicBezTo>
                  <a:pt x="3761" y="2896"/>
                  <a:pt x="3892" y="2761"/>
                  <a:pt x="3892" y="2600"/>
                </a:cubicBezTo>
                <a:cubicBezTo>
                  <a:pt x="3892" y="2436"/>
                  <a:pt x="3761" y="2305"/>
                  <a:pt x="3600" y="2305"/>
                </a:cubicBezTo>
                <a:lnTo>
                  <a:pt x="2836" y="2305"/>
                </a:lnTo>
                <a:cubicBezTo>
                  <a:pt x="2834" y="2305"/>
                  <a:pt x="2831" y="2305"/>
                  <a:pt x="2829" y="2305"/>
                </a:cubicBezTo>
                <a:cubicBezTo>
                  <a:pt x="2668" y="2305"/>
                  <a:pt x="2541" y="2438"/>
                  <a:pt x="2541" y="2600"/>
                </a:cubicBezTo>
                <a:cubicBezTo>
                  <a:pt x="2541" y="2761"/>
                  <a:pt x="2672" y="2896"/>
                  <a:pt x="2836" y="2896"/>
                </a:cubicBezTo>
                <a:lnTo>
                  <a:pt x="2921" y="2896"/>
                </a:lnTo>
                <a:lnTo>
                  <a:pt x="2921" y="3567"/>
                </a:lnTo>
                <a:lnTo>
                  <a:pt x="1515" y="3567"/>
                </a:lnTo>
                <a:lnTo>
                  <a:pt x="452" y="2921"/>
                </a:lnTo>
                <a:cubicBezTo>
                  <a:pt x="403" y="2892"/>
                  <a:pt x="351" y="2879"/>
                  <a:pt x="300" y="2879"/>
                </a:cubicBezTo>
                <a:cubicBezTo>
                  <a:pt x="144" y="2879"/>
                  <a:pt x="0" y="3003"/>
                  <a:pt x="0" y="3175"/>
                </a:cubicBezTo>
                <a:lnTo>
                  <a:pt x="0" y="5627"/>
                </a:lnTo>
                <a:cubicBezTo>
                  <a:pt x="0" y="5797"/>
                  <a:pt x="142" y="5921"/>
                  <a:pt x="296" y="5921"/>
                </a:cubicBezTo>
                <a:cubicBezTo>
                  <a:pt x="348" y="5921"/>
                  <a:pt x="402" y="5907"/>
                  <a:pt x="452" y="5876"/>
                </a:cubicBezTo>
                <a:lnTo>
                  <a:pt x="1515" y="5234"/>
                </a:lnTo>
                <a:lnTo>
                  <a:pt x="1824" y="5234"/>
                </a:lnTo>
                <a:lnTo>
                  <a:pt x="1824" y="6272"/>
                </a:lnTo>
                <a:cubicBezTo>
                  <a:pt x="1828" y="7269"/>
                  <a:pt x="2634" y="8079"/>
                  <a:pt x="3630" y="8079"/>
                </a:cubicBezTo>
                <a:lnTo>
                  <a:pt x="6179" y="8079"/>
                </a:lnTo>
                <a:cubicBezTo>
                  <a:pt x="7175" y="8079"/>
                  <a:pt x="7982" y="7269"/>
                  <a:pt x="7982" y="6272"/>
                </a:cubicBezTo>
                <a:lnTo>
                  <a:pt x="7982" y="5314"/>
                </a:lnTo>
                <a:cubicBezTo>
                  <a:pt x="9045" y="5530"/>
                  <a:pt x="9969" y="6133"/>
                  <a:pt x="10603" y="6661"/>
                </a:cubicBezTo>
                <a:cubicBezTo>
                  <a:pt x="11514" y="7412"/>
                  <a:pt x="12084" y="8206"/>
                  <a:pt x="12143" y="8353"/>
                </a:cubicBezTo>
                <a:cubicBezTo>
                  <a:pt x="12240" y="8615"/>
                  <a:pt x="12468" y="8801"/>
                  <a:pt x="12713" y="8801"/>
                </a:cubicBezTo>
                <a:cubicBezTo>
                  <a:pt x="12983" y="8801"/>
                  <a:pt x="13253" y="8585"/>
                  <a:pt x="13253" y="8104"/>
                </a:cubicBezTo>
                <a:cubicBezTo>
                  <a:pt x="13253" y="7577"/>
                  <a:pt x="13224" y="4508"/>
                  <a:pt x="13224" y="4399"/>
                </a:cubicBezTo>
                <a:cubicBezTo>
                  <a:pt x="13224" y="4289"/>
                  <a:pt x="13253" y="1225"/>
                  <a:pt x="13253" y="697"/>
                </a:cubicBezTo>
                <a:cubicBezTo>
                  <a:pt x="13253" y="216"/>
                  <a:pt x="12983" y="1"/>
                  <a:pt x="1271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8" name="Google Shape;1358;p42"/>
          <p:cNvGrpSpPr/>
          <p:nvPr/>
        </p:nvGrpSpPr>
        <p:grpSpPr>
          <a:xfrm>
            <a:off x="7931038" y="251538"/>
            <a:ext cx="331475" cy="283850"/>
            <a:chOff x="3426000" y="3528900"/>
            <a:chExt cx="331475" cy="283850"/>
          </a:xfrm>
        </p:grpSpPr>
        <p:sp>
          <p:nvSpPr>
            <p:cNvPr id="1359" name="Google Shape;1359;p42"/>
            <p:cNvSpPr/>
            <p:nvPr/>
          </p:nvSpPr>
          <p:spPr>
            <a:xfrm>
              <a:off x="3539650" y="3556525"/>
              <a:ext cx="104075" cy="256225"/>
            </a:xfrm>
            <a:custGeom>
              <a:rect b="b" l="l" r="r" t="t"/>
              <a:pathLst>
                <a:path extrusionOk="0" h="10249" w="4163">
                  <a:moveTo>
                    <a:pt x="292" y="1"/>
                  </a:moveTo>
                  <a:cubicBezTo>
                    <a:pt x="131" y="1"/>
                    <a:pt x="1" y="132"/>
                    <a:pt x="1" y="296"/>
                  </a:cubicBezTo>
                  <a:lnTo>
                    <a:pt x="1" y="3753"/>
                  </a:lnTo>
                  <a:cubicBezTo>
                    <a:pt x="1" y="4787"/>
                    <a:pt x="760" y="5665"/>
                    <a:pt x="1786" y="5813"/>
                  </a:cubicBezTo>
                  <a:lnTo>
                    <a:pt x="1786" y="9953"/>
                  </a:lnTo>
                  <a:cubicBezTo>
                    <a:pt x="1786" y="10118"/>
                    <a:pt x="1917" y="10249"/>
                    <a:pt x="2081" y="10249"/>
                  </a:cubicBezTo>
                  <a:cubicBezTo>
                    <a:pt x="2246" y="10249"/>
                    <a:pt x="2377" y="10118"/>
                    <a:pt x="2377" y="9953"/>
                  </a:cubicBezTo>
                  <a:lnTo>
                    <a:pt x="2377" y="5813"/>
                  </a:lnTo>
                  <a:cubicBezTo>
                    <a:pt x="3402" y="5665"/>
                    <a:pt x="4162" y="4787"/>
                    <a:pt x="4162" y="3753"/>
                  </a:cubicBezTo>
                  <a:lnTo>
                    <a:pt x="4162" y="296"/>
                  </a:lnTo>
                  <a:cubicBezTo>
                    <a:pt x="4162" y="132"/>
                    <a:pt x="4031" y="1"/>
                    <a:pt x="3867" y="1"/>
                  </a:cubicBezTo>
                  <a:cubicBezTo>
                    <a:pt x="3706" y="1"/>
                    <a:pt x="3571" y="132"/>
                    <a:pt x="3571" y="296"/>
                  </a:cubicBezTo>
                  <a:lnTo>
                    <a:pt x="3571" y="3753"/>
                  </a:lnTo>
                  <a:cubicBezTo>
                    <a:pt x="3588" y="4589"/>
                    <a:pt x="2917" y="5273"/>
                    <a:pt x="2081" y="5273"/>
                  </a:cubicBezTo>
                  <a:cubicBezTo>
                    <a:pt x="1246" y="5273"/>
                    <a:pt x="575" y="4589"/>
                    <a:pt x="587" y="3753"/>
                  </a:cubicBezTo>
                  <a:lnTo>
                    <a:pt x="587" y="296"/>
                  </a:lnTo>
                  <a:cubicBezTo>
                    <a:pt x="587" y="132"/>
                    <a:pt x="456" y="1"/>
                    <a:pt x="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2"/>
            <p:cNvSpPr/>
            <p:nvPr/>
          </p:nvSpPr>
          <p:spPr>
            <a:xfrm>
              <a:off x="3679200" y="3555425"/>
              <a:ext cx="41325" cy="100675"/>
            </a:xfrm>
            <a:custGeom>
              <a:rect b="b" l="l" r="r" t="t"/>
              <a:pathLst>
                <a:path extrusionOk="0" h="4027" w="1653">
                  <a:moveTo>
                    <a:pt x="425" y="0"/>
                  </a:moveTo>
                  <a:cubicBezTo>
                    <a:pt x="349" y="0"/>
                    <a:pt x="274" y="29"/>
                    <a:pt x="218" y="87"/>
                  </a:cubicBezTo>
                  <a:cubicBezTo>
                    <a:pt x="100" y="201"/>
                    <a:pt x="100" y="387"/>
                    <a:pt x="214" y="505"/>
                  </a:cubicBezTo>
                  <a:cubicBezTo>
                    <a:pt x="1003" y="1353"/>
                    <a:pt x="1003" y="2670"/>
                    <a:pt x="214" y="3519"/>
                  </a:cubicBezTo>
                  <a:cubicBezTo>
                    <a:pt x="1" y="3735"/>
                    <a:pt x="197" y="4027"/>
                    <a:pt x="425" y="4027"/>
                  </a:cubicBezTo>
                  <a:cubicBezTo>
                    <a:pt x="496" y="4027"/>
                    <a:pt x="570" y="3999"/>
                    <a:pt x="636" y="3932"/>
                  </a:cubicBezTo>
                  <a:cubicBezTo>
                    <a:pt x="1653" y="2856"/>
                    <a:pt x="1653" y="1168"/>
                    <a:pt x="636" y="87"/>
                  </a:cubicBezTo>
                  <a:cubicBezTo>
                    <a:pt x="578" y="30"/>
                    <a:pt x="501" y="0"/>
                    <a:pt x="4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2"/>
            <p:cNvSpPr/>
            <p:nvPr/>
          </p:nvSpPr>
          <p:spPr>
            <a:xfrm>
              <a:off x="3711975" y="3528900"/>
              <a:ext cx="45500" cy="153600"/>
            </a:xfrm>
            <a:custGeom>
              <a:rect b="b" l="l" r="r" t="t"/>
              <a:pathLst>
                <a:path extrusionOk="0" h="6144" w="1820">
                  <a:moveTo>
                    <a:pt x="427" y="1"/>
                  </a:moveTo>
                  <a:cubicBezTo>
                    <a:pt x="200" y="1"/>
                    <a:pt x="1" y="294"/>
                    <a:pt x="211" y="511"/>
                  </a:cubicBezTo>
                  <a:cubicBezTo>
                    <a:pt x="857" y="1165"/>
                    <a:pt x="1228" y="2098"/>
                    <a:pt x="1228" y="3073"/>
                  </a:cubicBezTo>
                  <a:cubicBezTo>
                    <a:pt x="1228" y="4048"/>
                    <a:pt x="857" y="4985"/>
                    <a:pt x="215" y="5635"/>
                  </a:cubicBezTo>
                  <a:cubicBezTo>
                    <a:pt x="6" y="5851"/>
                    <a:pt x="202" y="6143"/>
                    <a:pt x="429" y="6143"/>
                  </a:cubicBezTo>
                  <a:cubicBezTo>
                    <a:pt x="499" y="6143"/>
                    <a:pt x="573" y="6115"/>
                    <a:pt x="637" y="6048"/>
                  </a:cubicBezTo>
                  <a:cubicBezTo>
                    <a:pt x="1389" y="5289"/>
                    <a:pt x="1819" y="4204"/>
                    <a:pt x="1819" y="3073"/>
                  </a:cubicBezTo>
                  <a:cubicBezTo>
                    <a:pt x="1819" y="1942"/>
                    <a:pt x="1389" y="857"/>
                    <a:pt x="637" y="93"/>
                  </a:cubicBezTo>
                  <a:lnTo>
                    <a:pt x="633" y="93"/>
                  </a:lnTo>
                  <a:cubicBezTo>
                    <a:pt x="569" y="28"/>
                    <a:pt x="497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2"/>
            <p:cNvSpPr/>
            <p:nvPr/>
          </p:nvSpPr>
          <p:spPr>
            <a:xfrm>
              <a:off x="3469175" y="3555425"/>
              <a:ext cx="35000" cy="100675"/>
            </a:xfrm>
            <a:custGeom>
              <a:rect b="b" l="l" r="r" t="t"/>
              <a:pathLst>
                <a:path extrusionOk="0" h="4027" w="1400">
                  <a:moveTo>
                    <a:pt x="978" y="0"/>
                  </a:moveTo>
                  <a:cubicBezTo>
                    <a:pt x="902" y="0"/>
                    <a:pt x="826" y="30"/>
                    <a:pt x="768" y="87"/>
                  </a:cubicBezTo>
                  <a:cubicBezTo>
                    <a:pt x="270" y="606"/>
                    <a:pt x="0" y="1294"/>
                    <a:pt x="4" y="2012"/>
                  </a:cubicBezTo>
                  <a:cubicBezTo>
                    <a:pt x="4" y="2742"/>
                    <a:pt x="283" y="3443"/>
                    <a:pt x="768" y="3932"/>
                  </a:cubicBezTo>
                  <a:cubicBezTo>
                    <a:pt x="833" y="3999"/>
                    <a:pt x="906" y="4027"/>
                    <a:pt x="976" y="4027"/>
                  </a:cubicBezTo>
                  <a:cubicBezTo>
                    <a:pt x="1203" y="4027"/>
                    <a:pt x="1400" y="3735"/>
                    <a:pt x="1190" y="3519"/>
                  </a:cubicBezTo>
                  <a:cubicBezTo>
                    <a:pt x="397" y="2670"/>
                    <a:pt x="397" y="1353"/>
                    <a:pt x="1190" y="505"/>
                  </a:cubicBezTo>
                  <a:cubicBezTo>
                    <a:pt x="1304" y="387"/>
                    <a:pt x="1300" y="201"/>
                    <a:pt x="1186" y="87"/>
                  </a:cubicBezTo>
                  <a:cubicBezTo>
                    <a:pt x="1128" y="29"/>
                    <a:pt x="1052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2"/>
            <p:cNvSpPr/>
            <p:nvPr/>
          </p:nvSpPr>
          <p:spPr>
            <a:xfrm>
              <a:off x="3426000" y="3529025"/>
              <a:ext cx="45350" cy="153475"/>
            </a:xfrm>
            <a:custGeom>
              <a:rect b="b" l="l" r="r" t="t"/>
              <a:pathLst>
                <a:path extrusionOk="0" h="6139" w="1814">
                  <a:moveTo>
                    <a:pt x="1391" y="1"/>
                  </a:moveTo>
                  <a:cubicBezTo>
                    <a:pt x="1315" y="1"/>
                    <a:pt x="1238" y="30"/>
                    <a:pt x="1178" y="88"/>
                  </a:cubicBezTo>
                  <a:cubicBezTo>
                    <a:pt x="431" y="852"/>
                    <a:pt x="1" y="1937"/>
                    <a:pt x="1" y="3068"/>
                  </a:cubicBezTo>
                  <a:cubicBezTo>
                    <a:pt x="1" y="4199"/>
                    <a:pt x="431" y="5284"/>
                    <a:pt x="1178" y="6043"/>
                  </a:cubicBezTo>
                  <a:cubicBezTo>
                    <a:pt x="1244" y="6110"/>
                    <a:pt x="1318" y="6138"/>
                    <a:pt x="1389" y="6138"/>
                  </a:cubicBezTo>
                  <a:cubicBezTo>
                    <a:pt x="1617" y="6138"/>
                    <a:pt x="1813" y="5846"/>
                    <a:pt x="1601" y="5630"/>
                  </a:cubicBezTo>
                  <a:cubicBezTo>
                    <a:pt x="959" y="4980"/>
                    <a:pt x="592" y="4043"/>
                    <a:pt x="592" y="3068"/>
                  </a:cubicBezTo>
                  <a:cubicBezTo>
                    <a:pt x="592" y="2089"/>
                    <a:pt x="963" y="1156"/>
                    <a:pt x="1601" y="506"/>
                  </a:cubicBezTo>
                  <a:cubicBezTo>
                    <a:pt x="1719" y="388"/>
                    <a:pt x="1714" y="202"/>
                    <a:pt x="1601" y="88"/>
                  </a:cubicBezTo>
                  <a:lnTo>
                    <a:pt x="1596" y="88"/>
                  </a:lnTo>
                  <a:cubicBezTo>
                    <a:pt x="1540" y="29"/>
                    <a:pt x="1466" y="1"/>
                    <a:pt x="13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4" name="Google Shape;1364;p42"/>
          <p:cNvSpPr/>
          <p:nvPr/>
        </p:nvSpPr>
        <p:spPr>
          <a:xfrm>
            <a:off x="7333475" y="3351963"/>
            <a:ext cx="232050" cy="331425"/>
          </a:xfrm>
          <a:custGeom>
            <a:rect b="b" l="l" r="r" t="t"/>
            <a:pathLst>
              <a:path extrusionOk="0" h="13257" w="9282">
                <a:moveTo>
                  <a:pt x="2484" y="581"/>
                </a:moveTo>
                <a:cubicBezTo>
                  <a:pt x="2858" y="581"/>
                  <a:pt x="3240" y="721"/>
                  <a:pt x="3550" y="1032"/>
                </a:cubicBezTo>
                <a:cubicBezTo>
                  <a:pt x="3985" y="1467"/>
                  <a:pt x="4116" y="2121"/>
                  <a:pt x="3879" y="2691"/>
                </a:cubicBezTo>
                <a:cubicBezTo>
                  <a:pt x="3643" y="3257"/>
                  <a:pt x="3090" y="3628"/>
                  <a:pt x="2474" y="3628"/>
                </a:cubicBezTo>
                <a:cubicBezTo>
                  <a:pt x="1634" y="3628"/>
                  <a:pt x="954" y="2949"/>
                  <a:pt x="954" y="2109"/>
                </a:cubicBezTo>
                <a:cubicBezTo>
                  <a:pt x="954" y="1190"/>
                  <a:pt x="1703" y="581"/>
                  <a:pt x="2484" y="581"/>
                </a:cubicBezTo>
                <a:close/>
                <a:moveTo>
                  <a:pt x="6108" y="585"/>
                </a:moveTo>
                <a:cubicBezTo>
                  <a:pt x="6724" y="585"/>
                  <a:pt x="7281" y="956"/>
                  <a:pt x="7513" y="1526"/>
                </a:cubicBezTo>
                <a:cubicBezTo>
                  <a:pt x="7750" y="2096"/>
                  <a:pt x="7619" y="2750"/>
                  <a:pt x="7184" y="3185"/>
                </a:cubicBezTo>
                <a:cubicBezTo>
                  <a:pt x="6893" y="3476"/>
                  <a:pt x="6505" y="3630"/>
                  <a:pt x="6108" y="3630"/>
                </a:cubicBezTo>
                <a:cubicBezTo>
                  <a:pt x="5912" y="3630"/>
                  <a:pt x="5714" y="3592"/>
                  <a:pt x="5525" y="3514"/>
                </a:cubicBezTo>
                <a:cubicBezTo>
                  <a:pt x="4956" y="3278"/>
                  <a:pt x="4584" y="2721"/>
                  <a:pt x="4588" y="2109"/>
                </a:cubicBezTo>
                <a:cubicBezTo>
                  <a:pt x="4588" y="1269"/>
                  <a:pt x="5268" y="585"/>
                  <a:pt x="6108" y="585"/>
                </a:cubicBezTo>
                <a:close/>
                <a:moveTo>
                  <a:pt x="4293" y="3181"/>
                </a:moveTo>
                <a:cubicBezTo>
                  <a:pt x="4420" y="3400"/>
                  <a:pt x="4588" y="3590"/>
                  <a:pt x="4787" y="3751"/>
                </a:cubicBezTo>
                <a:lnTo>
                  <a:pt x="3799" y="3751"/>
                </a:lnTo>
                <a:cubicBezTo>
                  <a:pt x="3993" y="3590"/>
                  <a:pt x="4162" y="3400"/>
                  <a:pt x="4293" y="3181"/>
                </a:cubicBezTo>
                <a:close/>
                <a:moveTo>
                  <a:pt x="8695" y="4658"/>
                </a:moveTo>
                <a:lnTo>
                  <a:pt x="8695" y="7579"/>
                </a:lnTo>
                <a:lnTo>
                  <a:pt x="7294" y="6874"/>
                </a:lnTo>
                <a:lnTo>
                  <a:pt x="7294" y="5363"/>
                </a:lnTo>
                <a:lnTo>
                  <a:pt x="8695" y="4658"/>
                </a:lnTo>
                <a:close/>
                <a:moveTo>
                  <a:pt x="6678" y="4341"/>
                </a:moveTo>
                <a:cubicBezTo>
                  <a:pt x="6690" y="4341"/>
                  <a:pt x="6703" y="4354"/>
                  <a:pt x="6703" y="4367"/>
                </a:cubicBezTo>
                <a:lnTo>
                  <a:pt x="6703" y="7870"/>
                </a:lnTo>
                <a:cubicBezTo>
                  <a:pt x="6703" y="7883"/>
                  <a:pt x="6690" y="7895"/>
                  <a:pt x="6678" y="7895"/>
                </a:cubicBezTo>
                <a:lnTo>
                  <a:pt x="1908" y="7895"/>
                </a:lnTo>
                <a:cubicBezTo>
                  <a:pt x="1891" y="7895"/>
                  <a:pt x="1883" y="7883"/>
                  <a:pt x="1883" y="7870"/>
                </a:cubicBezTo>
                <a:lnTo>
                  <a:pt x="1883" y="4367"/>
                </a:lnTo>
                <a:cubicBezTo>
                  <a:pt x="1883" y="4354"/>
                  <a:pt x="1891" y="4341"/>
                  <a:pt x="1908" y="4341"/>
                </a:cubicBezTo>
                <a:close/>
                <a:moveTo>
                  <a:pt x="5525" y="8490"/>
                </a:moveTo>
                <a:lnTo>
                  <a:pt x="4352" y="10073"/>
                </a:lnTo>
                <a:lnTo>
                  <a:pt x="3179" y="8490"/>
                </a:lnTo>
                <a:close/>
                <a:moveTo>
                  <a:pt x="2477" y="0"/>
                </a:moveTo>
                <a:cubicBezTo>
                  <a:pt x="1933" y="0"/>
                  <a:pt x="1386" y="208"/>
                  <a:pt x="967" y="640"/>
                </a:cubicBezTo>
                <a:cubicBezTo>
                  <a:pt x="0" y="1636"/>
                  <a:pt x="241" y="3278"/>
                  <a:pt x="1452" y="3953"/>
                </a:cubicBezTo>
                <a:cubicBezTo>
                  <a:pt x="1351" y="4067"/>
                  <a:pt x="1296" y="4215"/>
                  <a:pt x="1296" y="4367"/>
                </a:cubicBezTo>
                <a:lnTo>
                  <a:pt x="1296" y="7874"/>
                </a:lnTo>
                <a:cubicBezTo>
                  <a:pt x="1292" y="8212"/>
                  <a:pt x="1566" y="8486"/>
                  <a:pt x="1908" y="8490"/>
                </a:cubicBezTo>
                <a:lnTo>
                  <a:pt x="2444" y="8490"/>
                </a:lnTo>
                <a:lnTo>
                  <a:pt x="3985" y="10575"/>
                </a:lnTo>
                <a:lnTo>
                  <a:pt x="2356" y="12779"/>
                </a:lnTo>
                <a:cubicBezTo>
                  <a:pt x="2254" y="12909"/>
                  <a:pt x="2280" y="13099"/>
                  <a:pt x="2411" y="13196"/>
                </a:cubicBezTo>
                <a:cubicBezTo>
                  <a:pt x="2465" y="13237"/>
                  <a:pt x="2527" y="13256"/>
                  <a:pt x="2589" y="13256"/>
                </a:cubicBezTo>
                <a:cubicBezTo>
                  <a:pt x="2682" y="13256"/>
                  <a:pt x="2773" y="13212"/>
                  <a:pt x="2828" y="13129"/>
                </a:cubicBezTo>
                <a:lnTo>
                  <a:pt x="4352" y="11073"/>
                </a:lnTo>
                <a:lnTo>
                  <a:pt x="5871" y="13129"/>
                </a:lnTo>
                <a:cubicBezTo>
                  <a:pt x="5937" y="13213"/>
                  <a:pt x="6019" y="13248"/>
                  <a:pt x="6100" y="13248"/>
                </a:cubicBezTo>
                <a:cubicBezTo>
                  <a:pt x="6310" y="13248"/>
                  <a:pt x="6507" y="13008"/>
                  <a:pt x="6348" y="12779"/>
                </a:cubicBezTo>
                <a:lnTo>
                  <a:pt x="4719" y="10575"/>
                </a:lnTo>
                <a:lnTo>
                  <a:pt x="6260" y="8490"/>
                </a:lnTo>
                <a:lnTo>
                  <a:pt x="6678" y="8490"/>
                </a:lnTo>
                <a:cubicBezTo>
                  <a:pt x="7015" y="8490"/>
                  <a:pt x="7294" y="8216"/>
                  <a:pt x="7294" y="7874"/>
                </a:cubicBezTo>
                <a:lnTo>
                  <a:pt x="7294" y="7541"/>
                </a:lnTo>
                <a:lnTo>
                  <a:pt x="8856" y="8326"/>
                </a:lnTo>
                <a:cubicBezTo>
                  <a:pt x="8898" y="8347"/>
                  <a:pt x="8940" y="8359"/>
                  <a:pt x="8986" y="8359"/>
                </a:cubicBezTo>
                <a:cubicBezTo>
                  <a:pt x="9151" y="8359"/>
                  <a:pt x="9282" y="8224"/>
                  <a:pt x="9282" y="8064"/>
                </a:cubicBezTo>
                <a:lnTo>
                  <a:pt x="9282" y="4181"/>
                </a:lnTo>
                <a:cubicBezTo>
                  <a:pt x="9282" y="4080"/>
                  <a:pt x="9231" y="3983"/>
                  <a:pt x="9143" y="3928"/>
                </a:cubicBezTo>
                <a:cubicBezTo>
                  <a:pt x="9095" y="3898"/>
                  <a:pt x="9042" y="3883"/>
                  <a:pt x="8988" y="3883"/>
                </a:cubicBezTo>
                <a:cubicBezTo>
                  <a:pt x="8943" y="3883"/>
                  <a:pt x="8898" y="3894"/>
                  <a:pt x="8856" y="3915"/>
                </a:cubicBezTo>
                <a:lnTo>
                  <a:pt x="7294" y="4700"/>
                </a:lnTo>
                <a:lnTo>
                  <a:pt x="7294" y="4367"/>
                </a:lnTo>
                <a:cubicBezTo>
                  <a:pt x="7294" y="4215"/>
                  <a:pt x="7239" y="4067"/>
                  <a:pt x="7133" y="3953"/>
                </a:cubicBezTo>
                <a:cubicBezTo>
                  <a:pt x="8349" y="3278"/>
                  <a:pt x="8585" y="1636"/>
                  <a:pt x="7619" y="640"/>
                </a:cubicBezTo>
                <a:cubicBezTo>
                  <a:pt x="7200" y="208"/>
                  <a:pt x="6653" y="0"/>
                  <a:pt x="6110" y="0"/>
                </a:cubicBezTo>
                <a:cubicBezTo>
                  <a:pt x="5401" y="0"/>
                  <a:pt x="4697" y="356"/>
                  <a:pt x="4293" y="1032"/>
                </a:cubicBezTo>
                <a:cubicBezTo>
                  <a:pt x="3891" y="356"/>
                  <a:pt x="3187" y="0"/>
                  <a:pt x="24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42"/>
          <p:cNvSpPr/>
          <p:nvPr/>
        </p:nvSpPr>
        <p:spPr>
          <a:xfrm>
            <a:off x="7964550" y="3360088"/>
            <a:ext cx="346525" cy="315150"/>
          </a:xfrm>
          <a:custGeom>
            <a:rect b="b" l="l" r="r" t="t"/>
            <a:pathLst>
              <a:path extrusionOk="0" h="12606" w="13861">
                <a:moveTo>
                  <a:pt x="9188" y="593"/>
                </a:moveTo>
                <a:cubicBezTo>
                  <a:pt x="10185" y="593"/>
                  <a:pt x="11088" y="1193"/>
                  <a:pt x="11468" y="2117"/>
                </a:cubicBezTo>
                <a:cubicBezTo>
                  <a:pt x="11852" y="3037"/>
                  <a:pt x="11641" y="4101"/>
                  <a:pt x="10932" y="4805"/>
                </a:cubicBezTo>
                <a:cubicBezTo>
                  <a:pt x="10461" y="5276"/>
                  <a:pt x="9832" y="5527"/>
                  <a:pt x="9191" y="5527"/>
                </a:cubicBezTo>
                <a:cubicBezTo>
                  <a:pt x="8872" y="5527"/>
                  <a:pt x="8550" y="5465"/>
                  <a:pt x="8243" y="5337"/>
                </a:cubicBezTo>
                <a:cubicBezTo>
                  <a:pt x="7323" y="4957"/>
                  <a:pt x="6724" y="4058"/>
                  <a:pt x="6724" y="3058"/>
                </a:cubicBezTo>
                <a:cubicBezTo>
                  <a:pt x="6724" y="1699"/>
                  <a:pt x="7825" y="593"/>
                  <a:pt x="9188" y="593"/>
                </a:cubicBezTo>
                <a:close/>
                <a:moveTo>
                  <a:pt x="3662" y="592"/>
                </a:moveTo>
                <a:cubicBezTo>
                  <a:pt x="4304" y="592"/>
                  <a:pt x="4936" y="843"/>
                  <a:pt x="5411" y="1315"/>
                </a:cubicBezTo>
                <a:cubicBezTo>
                  <a:pt x="6116" y="2020"/>
                  <a:pt x="6327" y="3083"/>
                  <a:pt x="5943" y="4004"/>
                </a:cubicBezTo>
                <a:cubicBezTo>
                  <a:pt x="5563" y="4924"/>
                  <a:pt x="4664" y="5527"/>
                  <a:pt x="3664" y="5527"/>
                </a:cubicBezTo>
                <a:cubicBezTo>
                  <a:pt x="2305" y="5527"/>
                  <a:pt x="1199" y="4421"/>
                  <a:pt x="1199" y="3058"/>
                </a:cubicBezTo>
                <a:cubicBezTo>
                  <a:pt x="1199" y="2062"/>
                  <a:pt x="1798" y="1163"/>
                  <a:pt x="2722" y="779"/>
                </a:cubicBezTo>
                <a:cubicBezTo>
                  <a:pt x="3026" y="653"/>
                  <a:pt x="3346" y="592"/>
                  <a:pt x="3662" y="592"/>
                </a:cubicBezTo>
                <a:close/>
                <a:moveTo>
                  <a:pt x="6428" y="4371"/>
                </a:moveTo>
                <a:cubicBezTo>
                  <a:pt x="6694" y="4932"/>
                  <a:pt x="7129" y="5405"/>
                  <a:pt x="7673" y="5713"/>
                </a:cubicBezTo>
                <a:lnTo>
                  <a:pt x="5179" y="5713"/>
                </a:lnTo>
                <a:cubicBezTo>
                  <a:pt x="5723" y="5405"/>
                  <a:pt x="6158" y="4932"/>
                  <a:pt x="6428" y="4371"/>
                </a:cubicBezTo>
                <a:close/>
                <a:moveTo>
                  <a:pt x="13270" y="6688"/>
                </a:moveTo>
                <a:lnTo>
                  <a:pt x="13270" y="11630"/>
                </a:lnTo>
                <a:lnTo>
                  <a:pt x="10835" y="10402"/>
                </a:lnTo>
                <a:lnTo>
                  <a:pt x="10835" y="7916"/>
                </a:lnTo>
                <a:lnTo>
                  <a:pt x="13270" y="6688"/>
                </a:lnTo>
                <a:close/>
                <a:moveTo>
                  <a:pt x="10054" y="6304"/>
                </a:moveTo>
                <a:cubicBezTo>
                  <a:pt x="10159" y="6308"/>
                  <a:pt x="10244" y="6392"/>
                  <a:pt x="10244" y="6498"/>
                </a:cubicBezTo>
                <a:lnTo>
                  <a:pt x="10244" y="11820"/>
                </a:lnTo>
                <a:cubicBezTo>
                  <a:pt x="10244" y="11926"/>
                  <a:pt x="10159" y="12010"/>
                  <a:pt x="10054" y="12014"/>
                </a:cubicBezTo>
                <a:lnTo>
                  <a:pt x="2803" y="12014"/>
                </a:lnTo>
                <a:cubicBezTo>
                  <a:pt x="2697" y="12010"/>
                  <a:pt x="2608" y="11926"/>
                  <a:pt x="2608" y="11820"/>
                </a:cubicBezTo>
                <a:lnTo>
                  <a:pt x="2608" y="6498"/>
                </a:lnTo>
                <a:cubicBezTo>
                  <a:pt x="2608" y="6392"/>
                  <a:pt x="2697" y="6308"/>
                  <a:pt x="2803" y="6304"/>
                </a:cubicBezTo>
                <a:close/>
                <a:moveTo>
                  <a:pt x="3658" y="0"/>
                </a:moveTo>
                <a:cubicBezTo>
                  <a:pt x="2883" y="0"/>
                  <a:pt x="2100" y="293"/>
                  <a:pt x="1490" y="910"/>
                </a:cubicBezTo>
                <a:cubicBezTo>
                  <a:pt x="0" y="2417"/>
                  <a:pt x="456" y="4949"/>
                  <a:pt x="2385" y="5835"/>
                </a:cubicBezTo>
                <a:cubicBezTo>
                  <a:pt x="2157" y="5979"/>
                  <a:pt x="2018" y="6228"/>
                  <a:pt x="2018" y="6498"/>
                </a:cubicBezTo>
                <a:lnTo>
                  <a:pt x="2018" y="11820"/>
                </a:lnTo>
                <a:cubicBezTo>
                  <a:pt x="2018" y="12255"/>
                  <a:pt x="2368" y="12605"/>
                  <a:pt x="2803" y="12605"/>
                </a:cubicBezTo>
                <a:lnTo>
                  <a:pt x="10054" y="12605"/>
                </a:lnTo>
                <a:cubicBezTo>
                  <a:pt x="10484" y="12605"/>
                  <a:pt x="10835" y="12255"/>
                  <a:pt x="10835" y="11820"/>
                </a:cubicBezTo>
                <a:lnTo>
                  <a:pt x="10835" y="11065"/>
                </a:lnTo>
                <a:lnTo>
                  <a:pt x="13430" y="12373"/>
                </a:lnTo>
                <a:cubicBezTo>
                  <a:pt x="13472" y="12394"/>
                  <a:pt x="13519" y="12407"/>
                  <a:pt x="13565" y="12407"/>
                </a:cubicBezTo>
                <a:cubicBezTo>
                  <a:pt x="13726" y="12403"/>
                  <a:pt x="13861" y="12272"/>
                  <a:pt x="13861" y="12107"/>
                </a:cubicBezTo>
                <a:lnTo>
                  <a:pt x="13861" y="6207"/>
                </a:lnTo>
                <a:cubicBezTo>
                  <a:pt x="13861" y="6105"/>
                  <a:pt x="13806" y="6008"/>
                  <a:pt x="13717" y="5958"/>
                </a:cubicBezTo>
                <a:cubicBezTo>
                  <a:pt x="13672" y="5928"/>
                  <a:pt x="13618" y="5913"/>
                  <a:pt x="13565" y="5913"/>
                </a:cubicBezTo>
                <a:cubicBezTo>
                  <a:pt x="13519" y="5913"/>
                  <a:pt x="13473" y="5924"/>
                  <a:pt x="13430" y="5945"/>
                </a:cubicBezTo>
                <a:lnTo>
                  <a:pt x="10835" y="7253"/>
                </a:lnTo>
                <a:lnTo>
                  <a:pt x="10835" y="6498"/>
                </a:lnTo>
                <a:cubicBezTo>
                  <a:pt x="10835" y="6228"/>
                  <a:pt x="10695" y="5979"/>
                  <a:pt x="10472" y="5835"/>
                </a:cubicBezTo>
                <a:cubicBezTo>
                  <a:pt x="12396" y="4949"/>
                  <a:pt x="12852" y="2417"/>
                  <a:pt x="11362" y="910"/>
                </a:cubicBezTo>
                <a:cubicBezTo>
                  <a:pt x="10752" y="295"/>
                  <a:pt x="9969" y="2"/>
                  <a:pt x="9194" y="2"/>
                </a:cubicBezTo>
                <a:cubicBezTo>
                  <a:pt x="8071" y="2"/>
                  <a:pt x="6965" y="616"/>
                  <a:pt x="6428" y="1750"/>
                </a:cubicBezTo>
                <a:cubicBezTo>
                  <a:pt x="5889" y="616"/>
                  <a:pt x="4781" y="0"/>
                  <a:pt x="36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6" name="Google Shape;1366;p42"/>
          <p:cNvGrpSpPr/>
          <p:nvPr/>
        </p:nvGrpSpPr>
        <p:grpSpPr>
          <a:xfrm>
            <a:off x="8639200" y="3366475"/>
            <a:ext cx="331350" cy="268450"/>
            <a:chOff x="5116200" y="3451650"/>
            <a:chExt cx="331350" cy="268450"/>
          </a:xfrm>
        </p:grpSpPr>
        <p:sp>
          <p:nvSpPr>
            <p:cNvPr id="1367" name="Google Shape;1367;p42"/>
            <p:cNvSpPr/>
            <p:nvPr/>
          </p:nvSpPr>
          <p:spPr>
            <a:xfrm>
              <a:off x="5116200" y="3451650"/>
              <a:ext cx="331350" cy="268450"/>
            </a:xfrm>
            <a:custGeom>
              <a:rect b="b" l="l" r="r" t="t"/>
              <a:pathLst>
                <a:path extrusionOk="0" h="10738" w="13254">
                  <a:moveTo>
                    <a:pt x="12628" y="591"/>
                  </a:moveTo>
                  <a:cubicBezTo>
                    <a:pt x="12645" y="591"/>
                    <a:pt x="12658" y="600"/>
                    <a:pt x="12662" y="613"/>
                  </a:cubicBezTo>
                  <a:lnTo>
                    <a:pt x="12662" y="10130"/>
                  </a:lnTo>
                  <a:cubicBezTo>
                    <a:pt x="12658" y="10143"/>
                    <a:pt x="12645" y="10151"/>
                    <a:pt x="12628" y="10151"/>
                  </a:cubicBezTo>
                  <a:lnTo>
                    <a:pt x="621" y="10151"/>
                  </a:lnTo>
                  <a:cubicBezTo>
                    <a:pt x="608" y="10151"/>
                    <a:pt x="595" y="10143"/>
                    <a:pt x="591" y="10130"/>
                  </a:cubicBezTo>
                  <a:lnTo>
                    <a:pt x="591" y="613"/>
                  </a:lnTo>
                  <a:cubicBezTo>
                    <a:pt x="595" y="600"/>
                    <a:pt x="608" y="591"/>
                    <a:pt x="621" y="591"/>
                  </a:cubicBezTo>
                  <a:close/>
                  <a:moveTo>
                    <a:pt x="613" y="1"/>
                  </a:moveTo>
                  <a:cubicBezTo>
                    <a:pt x="279" y="1"/>
                    <a:pt x="4" y="273"/>
                    <a:pt x="0" y="613"/>
                  </a:cubicBezTo>
                  <a:lnTo>
                    <a:pt x="0" y="10126"/>
                  </a:lnTo>
                  <a:cubicBezTo>
                    <a:pt x="4" y="10465"/>
                    <a:pt x="279" y="10738"/>
                    <a:pt x="613" y="10738"/>
                  </a:cubicBezTo>
                  <a:cubicBezTo>
                    <a:pt x="615" y="10738"/>
                    <a:pt x="618" y="10738"/>
                    <a:pt x="621" y="10738"/>
                  </a:cubicBezTo>
                  <a:lnTo>
                    <a:pt x="12628" y="10738"/>
                  </a:lnTo>
                  <a:cubicBezTo>
                    <a:pt x="12631" y="10738"/>
                    <a:pt x="12634" y="10738"/>
                    <a:pt x="12636" y="10738"/>
                  </a:cubicBezTo>
                  <a:cubicBezTo>
                    <a:pt x="12975" y="10738"/>
                    <a:pt x="13249" y="10465"/>
                    <a:pt x="13253" y="10126"/>
                  </a:cubicBezTo>
                  <a:lnTo>
                    <a:pt x="13253" y="613"/>
                  </a:lnTo>
                  <a:cubicBezTo>
                    <a:pt x="13249" y="271"/>
                    <a:pt x="12970" y="1"/>
                    <a:pt x="12628" y="1"/>
                  </a:cubicBezTo>
                  <a:lnTo>
                    <a:pt x="621" y="1"/>
                  </a:lnTo>
                  <a:cubicBezTo>
                    <a:pt x="618" y="1"/>
                    <a:pt x="615" y="1"/>
                    <a:pt x="6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2"/>
            <p:cNvSpPr/>
            <p:nvPr/>
          </p:nvSpPr>
          <p:spPr>
            <a:xfrm>
              <a:off x="5142250" y="3490050"/>
              <a:ext cx="43400" cy="14800"/>
            </a:xfrm>
            <a:custGeom>
              <a:rect b="b" l="l" r="r" t="t"/>
              <a:pathLst>
                <a:path extrusionOk="0" h="592" w="1736">
                  <a:moveTo>
                    <a:pt x="296" y="1"/>
                  </a:moveTo>
                  <a:cubicBezTo>
                    <a:pt x="131" y="1"/>
                    <a:pt x="1" y="132"/>
                    <a:pt x="1" y="296"/>
                  </a:cubicBezTo>
                  <a:cubicBezTo>
                    <a:pt x="1" y="461"/>
                    <a:pt x="131" y="592"/>
                    <a:pt x="296" y="592"/>
                  </a:cubicBezTo>
                  <a:lnTo>
                    <a:pt x="1440" y="592"/>
                  </a:lnTo>
                  <a:cubicBezTo>
                    <a:pt x="1604" y="592"/>
                    <a:pt x="1735" y="461"/>
                    <a:pt x="1735" y="296"/>
                  </a:cubicBezTo>
                  <a:cubicBezTo>
                    <a:pt x="1735" y="132"/>
                    <a:pt x="1604" y="1"/>
                    <a:pt x="14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2"/>
            <p:cNvSpPr/>
            <p:nvPr/>
          </p:nvSpPr>
          <p:spPr>
            <a:xfrm>
              <a:off x="5189425" y="3490050"/>
              <a:ext cx="43375" cy="14800"/>
            </a:xfrm>
            <a:custGeom>
              <a:rect b="b" l="l" r="r" t="t"/>
              <a:pathLst>
                <a:path extrusionOk="0" h="592" w="1735">
                  <a:moveTo>
                    <a:pt x="296" y="1"/>
                  </a:moveTo>
                  <a:cubicBezTo>
                    <a:pt x="131" y="1"/>
                    <a:pt x="0" y="132"/>
                    <a:pt x="0" y="296"/>
                  </a:cubicBezTo>
                  <a:cubicBezTo>
                    <a:pt x="0" y="461"/>
                    <a:pt x="131" y="592"/>
                    <a:pt x="296" y="592"/>
                  </a:cubicBezTo>
                  <a:lnTo>
                    <a:pt x="1440" y="592"/>
                  </a:lnTo>
                  <a:cubicBezTo>
                    <a:pt x="1604" y="592"/>
                    <a:pt x="1735" y="461"/>
                    <a:pt x="1735" y="296"/>
                  </a:cubicBezTo>
                  <a:cubicBezTo>
                    <a:pt x="1735" y="132"/>
                    <a:pt x="1604" y="1"/>
                    <a:pt x="14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2"/>
            <p:cNvSpPr/>
            <p:nvPr/>
          </p:nvSpPr>
          <p:spPr>
            <a:xfrm>
              <a:off x="5236575" y="3490050"/>
              <a:ext cx="43400" cy="14800"/>
            </a:xfrm>
            <a:custGeom>
              <a:rect b="b" l="l" r="r" t="t"/>
              <a:pathLst>
                <a:path extrusionOk="0" h="592" w="1736">
                  <a:moveTo>
                    <a:pt x="296" y="1"/>
                  </a:moveTo>
                  <a:cubicBezTo>
                    <a:pt x="136" y="1"/>
                    <a:pt x="1" y="132"/>
                    <a:pt x="1" y="296"/>
                  </a:cubicBezTo>
                  <a:cubicBezTo>
                    <a:pt x="1" y="461"/>
                    <a:pt x="136" y="592"/>
                    <a:pt x="296" y="592"/>
                  </a:cubicBezTo>
                  <a:lnTo>
                    <a:pt x="1444" y="592"/>
                  </a:lnTo>
                  <a:cubicBezTo>
                    <a:pt x="1605" y="592"/>
                    <a:pt x="1736" y="461"/>
                    <a:pt x="1736" y="296"/>
                  </a:cubicBezTo>
                  <a:cubicBezTo>
                    <a:pt x="1736" y="132"/>
                    <a:pt x="1605" y="1"/>
                    <a:pt x="1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2"/>
            <p:cNvSpPr/>
            <p:nvPr/>
          </p:nvSpPr>
          <p:spPr>
            <a:xfrm>
              <a:off x="5283750" y="3490050"/>
              <a:ext cx="43400" cy="14800"/>
            </a:xfrm>
            <a:custGeom>
              <a:rect b="b" l="l" r="r" t="t"/>
              <a:pathLst>
                <a:path extrusionOk="0" h="592" w="1736">
                  <a:moveTo>
                    <a:pt x="296" y="1"/>
                  </a:moveTo>
                  <a:cubicBezTo>
                    <a:pt x="131" y="1"/>
                    <a:pt x="1" y="132"/>
                    <a:pt x="1" y="296"/>
                  </a:cubicBezTo>
                  <a:cubicBezTo>
                    <a:pt x="1" y="461"/>
                    <a:pt x="131" y="592"/>
                    <a:pt x="296" y="592"/>
                  </a:cubicBezTo>
                  <a:lnTo>
                    <a:pt x="1440" y="592"/>
                  </a:lnTo>
                  <a:cubicBezTo>
                    <a:pt x="1600" y="592"/>
                    <a:pt x="1735" y="461"/>
                    <a:pt x="1735" y="296"/>
                  </a:cubicBezTo>
                  <a:cubicBezTo>
                    <a:pt x="1735" y="132"/>
                    <a:pt x="1600" y="1"/>
                    <a:pt x="14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2"/>
            <p:cNvSpPr/>
            <p:nvPr/>
          </p:nvSpPr>
          <p:spPr>
            <a:xfrm>
              <a:off x="5330925" y="3490050"/>
              <a:ext cx="43375" cy="14800"/>
            </a:xfrm>
            <a:custGeom>
              <a:rect b="b" l="l" r="r" t="t"/>
              <a:pathLst>
                <a:path extrusionOk="0" h="592" w="1735">
                  <a:moveTo>
                    <a:pt x="296" y="1"/>
                  </a:moveTo>
                  <a:cubicBezTo>
                    <a:pt x="131" y="1"/>
                    <a:pt x="0" y="132"/>
                    <a:pt x="0" y="296"/>
                  </a:cubicBezTo>
                  <a:cubicBezTo>
                    <a:pt x="0" y="461"/>
                    <a:pt x="131" y="592"/>
                    <a:pt x="296" y="592"/>
                  </a:cubicBezTo>
                  <a:lnTo>
                    <a:pt x="1439" y="592"/>
                  </a:lnTo>
                  <a:cubicBezTo>
                    <a:pt x="1604" y="592"/>
                    <a:pt x="1735" y="461"/>
                    <a:pt x="1735" y="296"/>
                  </a:cubicBezTo>
                  <a:cubicBezTo>
                    <a:pt x="1735" y="132"/>
                    <a:pt x="1604" y="1"/>
                    <a:pt x="1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2"/>
            <p:cNvSpPr/>
            <p:nvPr/>
          </p:nvSpPr>
          <p:spPr>
            <a:xfrm>
              <a:off x="5378075" y="3490050"/>
              <a:ext cx="43400" cy="14800"/>
            </a:xfrm>
            <a:custGeom>
              <a:rect b="b" l="l" r="r" t="t"/>
              <a:pathLst>
                <a:path extrusionOk="0" h="592" w="1736">
                  <a:moveTo>
                    <a:pt x="296" y="1"/>
                  </a:moveTo>
                  <a:cubicBezTo>
                    <a:pt x="132" y="1"/>
                    <a:pt x="1" y="132"/>
                    <a:pt x="1" y="296"/>
                  </a:cubicBezTo>
                  <a:cubicBezTo>
                    <a:pt x="1" y="461"/>
                    <a:pt x="132" y="592"/>
                    <a:pt x="296" y="592"/>
                  </a:cubicBezTo>
                  <a:lnTo>
                    <a:pt x="1440" y="592"/>
                  </a:lnTo>
                  <a:cubicBezTo>
                    <a:pt x="1605" y="592"/>
                    <a:pt x="1736" y="461"/>
                    <a:pt x="1736" y="296"/>
                  </a:cubicBezTo>
                  <a:cubicBezTo>
                    <a:pt x="1736" y="132"/>
                    <a:pt x="1605" y="1"/>
                    <a:pt x="14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2"/>
            <p:cNvSpPr/>
            <p:nvPr/>
          </p:nvSpPr>
          <p:spPr>
            <a:xfrm>
              <a:off x="5142250" y="3666900"/>
              <a:ext cx="43400" cy="14800"/>
            </a:xfrm>
            <a:custGeom>
              <a:rect b="b" l="l" r="r" t="t"/>
              <a:pathLst>
                <a:path extrusionOk="0" h="592" w="1736">
                  <a:moveTo>
                    <a:pt x="296" y="1"/>
                  </a:moveTo>
                  <a:cubicBezTo>
                    <a:pt x="131" y="1"/>
                    <a:pt x="1" y="132"/>
                    <a:pt x="1" y="296"/>
                  </a:cubicBezTo>
                  <a:cubicBezTo>
                    <a:pt x="1" y="461"/>
                    <a:pt x="131" y="592"/>
                    <a:pt x="296" y="592"/>
                  </a:cubicBezTo>
                  <a:lnTo>
                    <a:pt x="1440" y="592"/>
                  </a:lnTo>
                  <a:cubicBezTo>
                    <a:pt x="1604" y="592"/>
                    <a:pt x="1735" y="461"/>
                    <a:pt x="1735" y="296"/>
                  </a:cubicBezTo>
                  <a:cubicBezTo>
                    <a:pt x="1735" y="132"/>
                    <a:pt x="1604" y="1"/>
                    <a:pt x="14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2"/>
            <p:cNvSpPr/>
            <p:nvPr/>
          </p:nvSpPr>
          <p:spPr>
            <a:xfrm>
              <a:off x="5189425" y="3666900"/>
              <a:ext cx="43375" cy="14800"/>
            </a:xfrm>
            <a:custGeom>
              <a:rect b="b" l="l" r="r" t="t"/>
              <a:pathLst>
                <a:path extrusionOk="0" h="592" w="1735">
                  <a:moveTo>
                    <a:pt x="296" y="1"/>
                  </a:moveTo>
                  <a:cubicBezTo>
                    <a:pt x="131" y="1"/>
                    <a:pt x="0" y="132"/>
                    <a:pt x="0" y="296"/>
                  </a:cubicBezTo>
                  <a:cubicBezTo>
                    <a:pt x="0" y="461"/>
                    <a:pt x="131" y="592"/>
                    <a:pt x="296" y="592"/>
                  </a:cubicBezTo>
                  <a:lnTo>
                    <a:pt x="1440" y="592"/>
                  </a:lnTo>
                  <a:cubicBezTo>
                    <a:pt x="1604" y="592"/>
                    <a:pt x="1735" y="461"/>
                    <a:pt x="1735" y="296"/>
                  </a:cubicBezTo>
                  <a:cubicBezTo>
                    <a:pt x="1735" y="132"/>
                    <a:pt x="1604" y="1"/>
                    <a:pt x="14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2"/>
            <p:cNvSpPr/>
            <p:nvPr/>
          </p:nvSpPr>
          <p:spPr>
            <a:xfrm>
              <a:off x="5236575" y="3666900"/>
              <a:ext cx="43400" cy="14800"/>
            </a:xfrm>
            <a:custGeom>
              <a:rect b="b" l="l" r="r" t="t"/>
              <a:pathLst>
                <a:path extrusionOk="0" h="592" w="1736">
                  <a:moveTo>
                    <a:pt x="296" y="1"/>
                  </a:moveTo>
                  <a:cubicBezTo>
                    <a:pt x="136" y="1"/>
                    <a:pt x="1" y="132"/>
                    <a:pt x="1" y="296"/>
                  </a:cubicBezTo>
                  <a:cubicBezTo>
                    <a:pt x="1" y="461"/>
                    <a:pt x="136" y="592"/>
                    <a:pt x="296" y="592"/>
                  </a:cubicBezTo>
                  <a:lnTo>
                    <a:pt x="1444" y="592"/>
                  </a:lnTo>
                  <a:cubicBezTo>
                    <a:pt x="1605" y="592"/>
                    <a:pt x="1736" y="461"/>
                    <a:pt x="1736" y="296"/>
                  </a:cubicBezTo>
                  <a:cubicBezTo>
                    <a:pt x="1736" y="132"/>
                    <a:pt x="1605" y="1"/>
                    <a:pt x="1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2"/>
            <p:cNvSpPr/>
            <p:nvPr/>
          </p:nvSpPr>
          <p:spPr>
            <a:xfrm>
              <a:off x="5283750" y="3666900"/>
              <a:ext cx="43400" cy="14800"/>
            </a:xfrm>
            <a:custGeom>
              <a:rect b="b" l="l" r="r" t="t"/>
              <a:pathLst>
                <a:path extrusionOk="0" h="592" w="1736">
                  <a:moveTo>
                    <a:pt x="296" y="1"/>
                  </a:moveTo>
                  <a:cubicBezTo>
                    <a:pt x="131" y="1"/>
                    <a:pt x="1" y="132"/>
                    <a:pt x="1" y="296"/>
                  </a:cubicBezTo>
                  <a:cubicBezTo>
                    <a:pt x="1" y="461"/>
                    <a:pt x="131" y="592"/>
                    <a:pt x="296" y="592"/>
                  </a:cubicBezTo>
                  <a:lnTo>
                    <a:pt x="1440" y="592"/>
                  </a:lnTo>
                  <a:cubicBezTo>
                    <a:pt x="1600" y="592"/>
                    <a:pt x="1735" y="461"/>
                    <a:pt x="1735" y="296"/>
                  </a:cubicBezTo>
                  <a:cubicBezTo>
                    <a:pt x="1735" y="132"/>
                    <a:pt x="1600" y="1"/>
                    <a:pt x="14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2"/>
            <p:cNvSpPr/>
            <p:nvPr/>
          </p:nvSpPr>
          <p:spPr>
            <a:xfrm>
              <a:off x="5330925" y="3666900"/>
              <a:ext cx="43375" cy="14800"/>
            </a:xfrm>
            <a:custGeom>
              <a:rect b="b" l="l" r="r" t="t"/>
              <a:pathLst>
                <a:path extrusionOk="0" h="592" w="1735">
                  <a:moveTo>
                    <a:pt x="296" y="1"/>
                  </a:moveTo>
                  <a:cubicBezTo>
                    <a:pt x="131" y="1"/>
                    <a:pt x="0" y="132"/>
                    <a:pt x="0" y="296"/>
                  </a:cubicBezTo>
                  <a:cubicBezTo>
                    <a:pt x="0" y="461"/>
                    <a:pt x="131" y="592"/>
                    <a:pt x="296" y="592"/>
                  </a:cubicBezTo>
                  <a:lnTo>
                    <a:pt x="1439" y="592"/>
                  </a:lnTo>
                  <a:cubicBezTo>
                    <a:pt x="1604" y="592"/>
                    <a:pt x="1735" y="461"/>
                    <a:pt x="1735" y="296"/>
                  </a:cubicBezTo>
                  <a:cubicBezTo>
                    <a:pt x="1735" y="132"/>
                    <a:pt x="1604" y="1"/>
                    <a:pt x="1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2"/>
            <p:cNvSpPr/>
            <p:nvPr/>
          </p:nvSpPr>
          <p:spPr>
            <a:xfrm>
              <a:off x="5378075" y="3666900"/>
              <a:ext cx="43400" cy="14800"/>
            </a:xfrm>
            <a:custGeom>
              <a:rect b="b" l="l" r="r" t="t"/>
              <a:pathLst>
                <a:path extrusionOk="0" h="592" w="1736">
                  <a:moveTo>
                    <a:pt x="296" y="1"/>
                  </a:moveTo>
                  <a:cubicBezTo>
                    <a:pt x="132" y="1"/>
                    <a:pt x="1" y="132"/>
                    <a:pt x="1" y="296"/>
                  </a:cubicBezTo>
                  <a:cubicBezTo>
                    <a:pt x="1" y="461"/>
                    <a:pt x="132" y="592"/>
                    <a:pt x="296" y="592"/>
                  </a:cubicBezTo>
                  <a:lnTo>
                    <a:pt x="1440" y="592"/>
                  </a:lnTo>
                  <a:cubicBezTo>
                    <a:pt x="1605" y="592"/>
                    <a:pt x="1736" y="461"/>
                    <a:pt x="1736" y="296"/>
                  </a:cubicBezTo>
                  <a:cubicBezTo>
                    <a:pt x="1736" y="132"/>
                    <a:pt x="1605" y="1"/>
                    <a:pt x="14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2"/>
            <p:cNvSpPr/>
            <p:nvPr/>
          </p:nvSpPr>
          <p:spPr>
            <a:xfrm>
              <a:off x="5239650" y="3529950"/>
              <a:ext cx="103325" cy="111875"/>
            </a:xfrm>
            <a:custGeom>
              <a:rect b="b" l="l" r="r" t="t"/>
              <a:pathLst>
                <a:path extrusionOk="0" h="4475" w="4133">
                  <a:moveTo>
                    <a:pt x="591" y="671"/>
                  </a:moveTo>
                  <a:lnTo>
                    <a:pt x="3402" y="2237"/>
                  </a:lnTo>
                  <a:lnTo>
                    <a:pt x="591" y="3803"/>
                  </a:lnTo>
                  <a:lnTo>
                    <a:pt x="591" y="671"/>
                  </a:lnTo>
                  <a:close/>
                  <a:moveTo>
                    <a:pt x="460" y="0"/>
                  </a:moveTo>
                  <a:cubicBezTo>
                    <a:pt x="194" y="0"/>
                    <a:pt x="0" y="211"/>
                    <a:pt x="0" y="494"/>
                  </a:cubicBezTo>
                  <a:lnTo>
                    <a:pt x="0" y="3980"/>
                  </a:lnTo>
                  <a:cubicBezTo>
                    <a:pt x="0" y="4267"/>
                    <a:pt x="194" y="4474"/>
                    <a:pt x="460" y="4474"/>
                  </a:cubicBezTo>
                  <a:cubicBezTo>
                    <a:pt x="553" y="4474"/>
                    <a:pt x="646" y="4449"/>
                    <a:pt x="730" y="4398"/>
                  </a:cubicBezTo>
                  <a:lnTo>
                    <a:pt x="3862" y="2659"/>
                  </a:lnTo>
                  <a:cubicBezTo>
                    <a:pt x="4035" y="2562"/>
                    <a:pt x="4132" y="2410"/>
                    <a:pt x="4132" y="2237"/>
                  </a:cubicBezTo>
                  <a:cubicBezTo>
                    <a:pt x="4132" y="2064"/>
                    <a:pt x="4035" y="1912"/>
                    <a:pt x="3862" y="1815"/>
                  </a:cubicBezTo>
                  <a:lnTo>
                    <a:pt x="730" y="72"/>
                  </a:lnTo>
                  <a:cubicBezTo>
                    <a:pt x="646" y="26"/>
                    <a:pt x="553" y="0"/>
                    <a:pt x="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" name="Google Shape;1381;p42"/>
          <p:cNvGrpSpPr/>
          <p:nvPr/>
        </p:nvGrpSpPr>
        <p:grpSpPr>
          <a:xfrm>
            <a:off x="4955600" y="4696550"/>
            <a:ext cx="343700" cy="331325"/>
            <a:chOff x="5807125" y="3528900"/>
            <a:chExt cx="343700" cy="331325"/>
          </a:xfrm>
        </p:grpSpPr>
        <p:sp>
          <p:nvSpPr>
            <p:cNvPr id="1382" name="Google Shape;1382;p42"/>
            <p:cNvSpPr/>
            <p:nvPr/>
          </p:nvSpPr>
          <p:spPr>
            <a:xfrm>
              <a:off x="5905150" y="3688200"/>
              <a:ext cx="54050" cy="37500"/>
            </a:xfrm>
            <a:custGeom>
              <a:rect b="b" l="l" r="r" t="t"/>
              <a:pathLst>
                <a:path extrusionOk="0" h="1500" w="2162">
                  <a:moveTo>
                    <a:pt x="1646" y="0"/>
                  </a:moveTo>
                  <a:cubicBezTo>
                    <a:pt x="1452" y="0"/>
                    <a:pt x="1169" y="112"/>
                    <a:pt x="840" y="580"/>
                  </a:cubicBezTo>
                  <a:cubicBezTo>
                    <a:pt x="781" y="664"/>
                    <a:pt x="714" y="744"/>
                    <a:pt x="638" y="816"/>
                  </a:cubicBezTo>
                  <a:cubicBezTo>
                    <a:pt x="587" y="696"/>
                    <a:pt x="476" y="636"/>
                    <a:pt x="367" y="636"/>
                  </a:cubicBezTo>
                  <a:cubicBezTo>
                    <a:pt x="249" y="636"/>
                    <a:pt x="133" y="704"/>
                    <a:pt x="89" y="837"/>
                  </a:cubicBezTo>
                  <a:cubicBezTo>
                    <a:pt x="0" y="1086"/>
                    <a:pt x="89" y="1339"/>
                    <a:pt x="300" y="1449"/>
                  </a:cubicBezTo>
                  <a:cubicBezTo>
                    <a:pt x="363" y="1483"/>
                    <a:pt x="439" y="1500"/>
                    <a:pt x="515" y="1500"/>
                  </a:cubicBezTo>
                  <a:cubicBezTo>
                    <a:pt x="709" y="1500"/>
                    <a:pt x="992" y="1390"/>
                    <a:pt x="1321" y="921"/>
                  </a:cubicBezTo>
                  <a:cubicBezTo>
                    <a:pt x="1380" y="833"/>
                    <a:pt x="1448" y="753"/>
                    <a:pt x="1524" y="681"/>
                  </a:cubicBezTo>
                  <a:cubicBezTo>
                    <a:pt x="1575" y="802"/>
                    <a:pt x="1685" y="861"/>
                    <a:pt x="1795" y="861"/>
                  </a:cubicBezTo>
                  <a:cubicBezTo>
                    <a:pt x="1911" y="861"/>
                    <a:pt x="2027" y="794"/>
                    <a:pt x="2073" y="664"/>
                  </a:cubicBezTo>
                  <a:cubicBezTo>
                    <a:pt x="2161" y="411"/>
                    <a:pt x="2073" y="162"/>
                    <a:pt x="1862" y="52"/>
                  </a:cubicBezTo>
                  <a:cubicBezTo>
                    <a:pt x="1814" y="27"/>
                    <a:pt x="1741" y="0"/>
                    <a:pt x="1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2"/>
            <p:cNvSpPr/>
            <p:nvPr/>
          </p:nvSpPr>
          <p:spPr>
            <a:xfrm>
              <a:off x="5951575" y="3722350"/>
              <a:ext cx="43400" cy="51375"/>
            </a:xfrm>
            <a:custGeom>
              <a:rect b="b" l="l" r="r" t="t"/>
              <a:pathLst>
                <a:path extrusionOk="0" h="2055" w="1736">
                  <a:moveTo>
                    <a:pt x="1145" y="0"/>
                  </a:moveTo>
                  <a:cubicBezTo>
                    <a:pt x="1083" y="0"/>
                    <a:pt x="1019" y="11"/>
                    <a:pt x="954" y="32"/>
                  </a:cubicBezTo>
                  <a:cubicBezTo>
                    <a:pt x="697" y="121"/>
                    <a:pt x="684" y="480"/>
                    <a:pt x="933" y="585"/>
                  </a:cubicBezTo>
                  <a:cubicBezTo>
                    <a:pt x="861" y="661"/>
                    <a:pt x="785" y="729"/>
                    <a:pt x="697" y="784"/>
                  </a:cubicBezTo>
                  <a:cubicBezTo>
                    <a:pt x="0" y="1273"/>
                    <a:pt x="97" y="1666"/>
                    <a:pt x="169" y="1809"/>
                  </a:cubicBezTo>
                  <a:cubicBezTo>
                    <a:pt x="248" y="1962"/>
                    <a:pt x="407" y="2054"/>
                    <a:pt x="576" y="2054"/>
                  </a:cubicBezTo>
                  <a:cubicBezTo>
                    <a:pt x="580" y="2054"/>
                    <a:pt x="583" y="2054"/>
                    <a:pt x="587" y="2054"/>
                  </a:cubicBezTo>
                  <a:cubicBezTo>
                    <a:pt x="655" y="2054"/>
                    <a:pt x="718" y="2041"/>
                    <a:pt x="781" y="2020"/>
                  </a:cubicBezTo>
                  <a:cubicBezTo>
                    <a:pt x="1034" y="1932"/>
                    <a:pt x="1047" y="1577"/>
                    <a:pt x="798" y="1472"/>
                  </a:cubicBezTo>
                  <a:cubicBezTo>
                    <a:pt x="870" y="1396"/>
                    <a:pt x="950" y="1328"/>
                    <a:pt x="1034" y="1269"/>
                  </a:cubicBezTo>
                  <a:cubicBezTo>
                    <a:pt x="1735" y="779"/>
                    <a:pt x="1638" y="391"/>
                    <a:pt x="1562" y="243"/>
                  </a:cubicBezTo>
                  <a:cubicBezTo>
                    <a:pt x="1484" y="87"/>
                    <a:pt x="1324" y="0"/>
                    <a:pt x="1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2"/>
            <p:cNvSpPr/>
            <p:nvPr/>
          </p:nvSpPr>
          <p:spPr>
            <a:xfrm>
              <a:off x="5863875" y="3747700"/>
              <a:ext cx="70100" cy="67575"/>
            </a:xfrm>
            <a:custGeom>
              <a:rect b="b" l="l" r="r" t="t"/>
              <a:pathLst>
                <a:path extrusionOk="0" h="2703" w="2804">
                  <a:moveTo>
                    <a:pt x="1739" y="591"/>
                  </a:moveTo>
                  <a:cubicBezTo>
                    <a:pt x="1774" y="591"/>
                    <a:pt x="1809" y="605"/>
                    <a:pt x="1837" y="631"/>
                  </a:cubicBezTo>
                  <a:lnTo>
                    <a:pt x="2103" y="897"/>
                  </a:lnTo>
                  <a:cubicBezTo>
                    <a:pt x="2149" y="943"/>
                    <a:pt x="2154" y="1019"/>
                    <a:pt x="2111" y="1074"/>
                  </a:cubicBezTo>
                  <a:lnTo>
                    <a:pt x="2116" y="1078"/>
                  </a:lnTo>
                  <a:lnTo>
                    <a:pt x="744" y="2091"/>
                  </a:lnTo>
                  <a:cubicBezTo>
                    <a:pt x="706" y="2061"/>
                    <a:pt x="672" y="2028"/>
                    <a:pt x="643" y="1994"/>
                  </a:cubicBezTo>
                  <a:lnTo>
                    <a:pt x="1655" y="622"/>
                  </a:lnTo>
                  <a:cubicBezTo>
                    <a:pt x="1680" y="601"/>
                    <a:pt x="1710" y="591"/>
                    <a:pt x="1739" y="591"/>
                  </a:cubicBezTo>
                  <a:close/>
                  <a:moveTo>
                    <a:pt x="1742" y="1"/>
                  </a:moveTo>
                  <a:cubicBezTo>
                    <a:pt x="1556" y="1"/>
                    <a:pt x="1371" y="71"/>
                    <a:pt x="1229" y="213"/>
                  </a:cubicBezTo>
                  <a:cubicBezTo>
                    <a:pt x="1217" y="225"/>
                    <a:pt x="1208" y="234"/>
                    <a:pt x="1200" y="247"/>
                  </a:cubicBezTo>
                  <a:lnTo>
                    <a:pt x="132" y="1690"/>
                  </a:lnTo>
                  <a:cubicBezTo>
                    <a:pt x="22" y="1817"/>
                    <a:pt x="1" y="1994"/>
                    <a:pt x="77" y="2175"/>
                  </a:cubicBezTo>
                  <a:cubicBezTo>
                    <a:pt x="182" y="2429"/>
                    <a:pt x="482" y="2703"/>
                    <a:pt x="769" y="2703"/>
                  </a:cubicBezTo>
                  <a:cubicBezTo>
                    <a:pt x="870" y="2703"/>
                    <a:pt x="968" y="2669"/>
                    <a:pt x="1043" y="2602"/>
                  </a:cubicBezTo>
                  <a:lnTo>
                    <a:pt x="2487" y="1534"/>
                  </a:lnTo>
                  <a:cubicBezTo>
                    <a:pt x="2500" y="1525"/>
                    <a:pt x="2512" y="1517"/>
                    <a:pt x="2521" y="1504"/>
                  </a:cubicBezTo>
                  <a:cubicBezTo>
                    <a:pt x="2804" y="1222"/>
                    <a:pt x="2804" y="761"/>
                    <a:pt x="2521" y="479"/>
                  </a:cubicBezTo>
                  <a:lnTo>
                    <a:pt x="2255" y="213"/>
                  </a:lnTo>
                  <a:cubicBezTo>
                    <a:pt x="2113" y="71"/>
                    <a:pt x="1928" y="1"/>
                    <a:pt x="17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2"/>
            <p:cNvSpPr/>
            <p:nvPr/>
          </p:nvSpPr>
          <p:spPr>
            <a:xfrm>
              <a:off x="5807125" y="3528900"/>
              <a:ext cx="343700" cy="331325"/>
            </a:xfrm>
            <a:custGeom>
              <a:rect b="b" l="l" r="r" t="t"/>
              <a:pathLst>
                <a:path extrusionOk="0" h="13253" w="13748">
                  <a:moveTo>
                    <a:pt x="12915" y="593"/>
                  </a:moveTo>
                  <a:cubicBezTo>
                    <a:pt x="12974" y="593"/>
                    <a:pt x="13034" y="595"/>
                    <a:pt x="13097" y="599"/>
                  </a:cubicBezTo>
                  <a:cubicBezTo>
                    <a:pt x="13131" y="1123"/>
                    <a:pt x="13017" y="1380"/>
                    <a:pt x="12903" y="1507"/>
                  </a:cubicBezTo>
                  <a:lnTo>
                    <a:pt x="12903" y="1503"/>
                  </a:lnTo>
                  <a:cubicBezTo>
                    <a:pt x="12814" y="1604"/>
                    <a:pt x="12692" y="1659"/>
                    <a:pt x="12561" y="1663"/>
                  </a:cubicBezTo>
                  <a:cubicBezTo>
                    <a:pt x="12552" y="1662"/>
                    <a:pt x="12543" y="1662"/>
                    <a:pt x="12534" y="1662"/>
                  </a:cubicBezTo>
                  <a:cubicBezTo>
                    <a:pt x="12455" y="1662"/>
                    <a:pt x="12378" y="1695"/>
                    <a:pt x="12325" y="1756"/>
                  </a:cubicBezTo>
                  <a:cubicBezTo>
                    <a:pt x="12299" y="1785"/>
                    <a:pt x="9670" y="4639"/>
                    <a:pt x="8784" y="5529"/>
                  </a:cubicBezTo>
                  <a:lnTo>
                    <a:pt x="8053" y="6255"/>
                  </a:lnTo>
                  <a:cubicBezTo>
                    <a:pt x="8028" y="6283"/>
                    <a:pt x="7993" y="6296"/>
                    <a:pt x="7958" y="6296"/>
                  </a:cubicBezTo>
                  <a:cubicBezTo>
                    <a:pt x="7924" y="6296"/>
                    <a:pt x="7889" y="6283"/>
                    <a:pt x="7863" y="6255"/>
                  </a:cubicBezTo>
                  <a:lnTo>
                    <a:pt x="7433" y="5829"/>
                  </a:lnTo>
                  <a:cubicBezTo>
                    <a:pt x="7408" y="5804"/>
                    <a:pt x="7395" y="5766"/>
                    <a:pt x="7395" y="5732"/>
                  </a:cubicBezTo>
                  <a:cubicBezTo>
                    <a:pt x="7395" y="5694"/>
                    <a:pt x="7408" y="5660"/>
                    <a:pt x="7433" y="5635"/>
                  </a:cubicBezTo>
                  <a:lnTo>
                    <a:pt x="8167" y="4909"/>
                  </a:lnTo>
                  <a:cubicBezTo>
                    <a:pt x="9054" y="4022"/>
                    <a:pt x="11907" y="1393"/>
                    <a:pt x="11936" y="1363"/>
                  </a:cubicBezTo>
                  <a:cubicBezTo>
                    <a:pt x="12004" y="1304"/>
                    <a:pt x="12038" y="1216"/>
                    <a:pt x="12029" y="1127"/>
                  </a:cubicBezTo>
                  <a:cubicBezTo>
                    <a:pt x="12033" y="1013"/>
                    <a:pt x="12080" y="903"/>
                    <a:pt x="12156" y="819"/>
                  </a:cubicBezTo>
                  <a:cubicBezTo>
                    <a:pt x="12301" y="670"/>
                    <a:pt x="12561" y="593"/>
                    <a:pt x="12915" y="593"/>
                  </a:cubicBezTo>
                  <a:close/>
                  <a:moveTo>
                    <a:pt x="7155" y="3506"/>
                  </a:moveTo>
                  <a:cubicBezTo>
                    <a:pt x="7527" y="3506"/>
                    <a:pt x="7923" y="3642"/>
                    <a:pt x="8336" y="3917"/>
                  </a:cubicBezTo>
                  <a:cubicBezTo>
                    <a:pt x="8100" y="4141"/>
                    <a:pt x="7893" y="4339"/>
                    <a:pt x="7745" y="4491"/>
                  </a:cubicBezTo>
                  <a:lnTo>
                    <a:pt x="7015" y="5217"/>
                  </a:lnTo>
                  <a:cubicBezTo>
                    <a:pt x="6732" y="5504"/>
                    <a:pt x="6732" y="5960"/>
                    <a:pt x="7015" y="6247"/>
                  </a:cubicBezTo>
                  <a:lnTo>
                    <a:pt x="7446" y="6673"/>
                  </a:lnTo>
                  <a:cubicBezTo>
                    <a:pt x="7587" y="6814"/>
                    <a:pt x="7773" y="6885"/>
                    <a:pt x="7958" y="6885"/>
                  </a:cubicBezTo>
                  <a:cubicBezTo>
                    <a:pt x="8144" y="6885"/>
                    <a:pt x="8330" y="6814"/>
                    <a:pt x="8471" y="6673"/>
                  </a:cubicBezTo>
                  <a:lnTo>
                    <a:pt x="9197" y="5947"/>
                  </a:lnTo>
                  <a:cubicBezTo>
                    <a:pt x="9349" y="5795"/>
                    <a:pt x="9547" y="5588"/>
                    <a:pt x="9775" y="5352"/>
                  </a:cubicBezTo>
                  <a:cubicBezTo>
                    <a:pt x="10096" y="5846"/>
                    <a:pt x="10231" y="6310"/>
                    <a:pt x="10172" y="6736"/>
                  </a:cubicBezTo>
                  <a:cubicBezTo>
                    <a:pt x="10105" y="7205"/>
                    <a:pt x="9805" y="7640"/>
                    <a:pt x="9282" y="8032"/>
                  </a:cubicBezTo>
                  <a:cubicBezTo>
                    <a:pt x="9248" y="8028"/>
                    <a:pt x="9201" y="8011"/>
                    <a:pt x="9163" y="8002"/>
                  </a:cubicBezTo>
                  <a:cubicBezTo>
                    <a:pt x="9046" y="7967"/>
                    <a:pt x="8889" y="7920"/>
                    <a:pt x="8704" y="7920"/>
                  </a:cubicBezTo>
                  <a:cubicBezTo>
                    <a:pt x="8422" y="7920"/>
                    <a:pt x="8076" y="8029"/>
                    <a:pt x="7707" y="8454"/>
                  </a:cubicBezTo>
                  <a:cubicBezTo>
                    <a:pt x="7023" y="9243"/>
                    <a:pt x="7028" y="9568"/>
                    <a:pt x="7112" y="10016"/>
                  </a:cubicBezTo>
                  <a:cubicBezTo>
                    <a:pt x="7137" y="10117"/>
                    <a:pt x="7150" y="10218"/>
                    <a:pt x="7154" y="10320"/>
                  </a:cubicBezTo>
                  <a:cubicBezTo>
                    <a:pt x="7154" y="10556"/>
                    <a:pt x="6534" y="12033"/>
                    <a:pt x="5377" y="12514"/>
                  </a:cubicBezTo>
                  <a:cubicBezTo>
                    <a:pt x="5136" y="12614"/>
                    <a:pt x="4889" y="12663"/>
                    <a:pt x="4635" y="12663"/>
                  </a:cubicBezTo>
                  <a:cubicBezTo>
                    <a:pt x="3897" y="12663"/>
                    <a:pt x="3107" y="12245"/>
                    <a:pt x="2275" y="11413"/>
                  </a:cubicBezTo>
                  <a:cubicBezTo>
                    <a:pt x="1157" y="10294"/>
                    <a:pt x="790" y="9252"/>
                    <a:pt x="1178" y="8315"/>
                  </a:cubicBezTo>
                  <a:cubicBezTo>
                    <a:pt x="1655" y="7154"/>
                    <a:pt x="3132" y="6534"/>
                    <a:pt x="3368" y="6534"/>
                  </a:cubicBezTo>
                  <a:cubicBezTo>
                    <a:pt x="3474" y="6542"/>
                    <a:pt x="3575" y="6555"/>
                    <a:pt x="3676" y="6576"/>
                  </a:cubicBezTo>
                  <a:cubicBezTo>
                    <a:pt x="3794" y="6599"/>
                    <a:pt x="3903" y="6617"/>
                    <a:pt x="4015" y="6617"/>
                  </a:cubicBezTo>
                  <a:cubicBezTo>
                    <a:pt x="4326" y="6617"/>
                    <a:pt x="4658" y="6484"/>
                    <a:pt x="5238" y="5981"/>
                  </a:cubicBezTo>
                  <a:cubicBezTo>
                    <a:pt x="5943" y="5369"/>
                    <a:pt x="5778" y="4820"/>
                    <a:pt x="5690" y="4525"/>
                  </a:cubicBezTo>
                  <a:cubicBezTo>
                    <a:pt x="5677" y="4487"/>
                    <a:pt x="5664" y="4440"/>
                    <a:pt x="5656" y="4411"/>
                  </a:cubicBezTo>
                  <a:cubicBezTo>
                    <a:pt x="6049" y="3883"/>
                    <a:pt x="6483" y="3583"/>
                    <a:pt x="6952" y="3520"/>
                  </a:cubicBezTo>
                  <a:cubicBezTo>
                    <a:pt x="7019" y="3511"/>
                    <a:pt x="7086" y="3506"/>
                    <a:pt x="7155" y="3506"/>
                  </a:cubicBezTo>
                  <a:close/>
                  <a:moveTo>
                    <a:pt x="12918" y="1"/>
                  </a:moveTo>
                  <a:cubicBezTo>
                    <a:pt x="12380" y="1"/>
                    <a:pt x="11977" y="142"/>
                    <a:pt x="11717" y="422"/>
                  </a:cubicBezTo>
                  <a:cubicBezTo>
                    <a:pt x="11632" y="511"/>
                    <a:pt x="11565" y="616"/>
                    <a:pt x="11519" y="730"/>
                  </a:cubicBezTo>
                  <a:lnTo>
                    <a:pt x="11443" y="654"/>
                  </a:lnTo>
                  <a:cubicBezTo>
                    <a:pt x="11377" y="585"/>
                    <a:pt x="11303" y="556"/>
                    <a:pt x="11232" y="556"/>
                  </a:cubicBezTo>
                  <a:cubicBezTo>
                    <a:pt x="11000" y="556"/>
                    <a:pt x="10799" y="862"/>
                    <a:pt x="11025" y="1072"/>
                  </a:cubicBezTo>
                  <a:lnTo>
                    <a:pt x="11194" y="1241"/>
                  </a:lnTo>
                  <a:cubicBezTo>
                    <a:pt x="11130" y="1300"/>
                    <a:pt x="11063" y="1363"/>
                    <a:pt x="10983" y="1435"/>
                  </a:cubicBezTo>
                  <a:lnTo>
                    <a:pt x="10784" y="1237"/>
                  </a:lnTo>
                  <a:cubicBezTo>
                    <a:pt x="10718" y="1166"/>
                    <a:pt x="10643" y="1136"/>
                    <a:pt x="10572" y="1136"/>
                  </a:cubicBezTo>
                  <a:cubicBezTo>
                    <a:pt x="10340" y="1136"/>
                    <a:pt x="10141" y="1442"/>
                    <a:pt x="10366" y="1655"/>
                  </a:cubicBezTo>
                  <a:lnTo>
                    <a:pt x="10552" y="1836"/>
                  </a:lnTo>
                  <a:cubicBezTo>
                    <a:pt x="10016" y="2334"/>
                    <a:pt x="9349" y="2955"/>
                    <a:pt x="8775" y="3499"/>
                  </a:cubicBezTo>
                  <a:cubicBezTo>
                    <a:pt x="8222" y="3110"/>
                    <a:pt x="7677" y="2914"/>
                    <a:pt x="7155" y="2914"/>
                  </a:cubicBezTo>
                  <a:cubicBezTo>
                    <a:pt x="7060" y="2914"/>
                    <a:pt x="6965" y="2920"/>
                    <a:pt x="6872" y="2933"/>
                  </a:cubicBezTo>
                  <a:cubicBezTo>
                    <a:pt x="6230" y="3026"/>
                    <a:pt x="5652" y="3415"/>
                    <a:pt x="5154" y="4094"/>
                  </a:cubicBezTo>
                  <a:cubicBezTo>
                    <a:pt x="5006" y="4301"/>
                    <a:pt x="5074" y="4529"/>
                    <a:pt x="5124" y="4693"/>
                  </a:cubicBezTo>
                  <a:cubicBezTo>
                    <a:pt x="5200" y="4951"/>
                    <a:pt x="5268" y="5175"/>
                    <a:pt x="4850" y="5533"/>
                  </a:cubicBezTo>
                  <a:cubicBezTo>
                    <a:pt x="4393" y="5929"/>
                    <a:pt x="4186" y="6022"/>
                    <a:pt x="3999" y="6022"/>
                  </a:cubicBezTo>
                  <a:cubicBezTo>
                    <a:pt x="3929" y="6022"/>
                    <a:pt x="3862" y="6008"/>
                    <a:pt x="3786" y="5993"/>
                  </a:cubicBezTo>
                  <a:cubicBezTo>
                    <a:pt x="3655" y="5968"/>
                    <a:pt x="3525" y="5951"/>
                    <a:pt x="3389" y="5943"/>
                  </a:cubicBezTo>
                  <a:lnTo>
                    <a:pt x="3377" y="5943"/>
                  </a:lnTo>
                  <a:cubicBezTo>
                    <a:pt x="2904" y="5943"/>
                    <a:pt x="1250" y="6660"/>
                    <a:pt x="650" y="8040"/>
                  </a:cubicBezTo>
                  <a:cubicBezTo>
                    <a:pt x="0" y="9526"/>
                    <a:pt x="950" y="10919"/>
                    <a:pt x="1857" y="11831"/>
                  </a:cubicBezTo>
                  <a:cubicBezTo>
                    <a:pt x="2558" y="12531"/>
                    <a:pt x="3546" y="13253"/>
                    <a:pt x="4643" y="13253"/>
                  </a:cubicBezTo>
                  <a:cubicBezTo>
                    <a:pt x="4989" y="13253"/>
                    <a:pt x="5331" y="13181"/>
                    <a:pt x="5648" y="13042"/>
                  </a:cubicBezTo>
                  <a:cubicBezTo>
                    <a:pt x="7045" y="12430"/>
                    <a:pt x="7762" y="10746"/>
                    <a:pt x="7745" y="10299"/>
                  </a:cubicBezTo>
                  <a:cubicBezTo>
                    <a:pt x="7737" y="10163"/>
                    <a:pt x="7720" y="10033"/>
                    <a:pt x="7690" y="9902"/>
                  </a:cubicBezTo>
                  <a:cubicBezTo>
                    <a:pt x="7640" y="9623"/>
                    <a:pt x="7606" y="9467"/>
                    <a:pt x="8155" y="8838"/>
                  </a:cubicBezTo>
                  <a:cubicBezTo>
                    <a:pt x="8376" y="8580"/>
                    <a:pt x="8547" y="8507"/>
                    <a:pt x="8705" y="8507"/>
                  </a:cubicBezTo>
                  <a:cubicBezTo>
                    <a:pt x="8803" y="8507"/>
                    <a:pt x="8896" y="8535"/>
                    <a:pt x="8995" y="8564"/>
                  </a:cubicBezTo>
                  <a:cubicBezTo>
                    <a:pt x="9084" y="8591"/>
                    <a:pt x="9193" y="8624"/>
                    <a:pt x="9307" y="8624"/>
                  </a:cubicBezTo>
                  <a:cubicBezTo>
                    <a:pt x="9402" y="8624"/>
                    <a:pt x="9500" y="8601"/>
                    <a:pt x="9594" y="8534"/>
                  </a:cubicBezTo>
                  <a:cubicBezTo>
                    <a:pt x="10273" y="8036"/>
                    <a:pt x="10662" y="7458"/>
                    <a:pt x="10755" y="6816"/>
                  </a:cubicBezTo>
                  <a:cubicBezTo>
                    <a:pt x="10839" y="6209"/>
                    <a:pt x="10649" y="5567"/>
                    <a:pt x="10189" y="4913"/>
                  </a:cubicBezTo>
                  <a:cubicBezTo>
                    <a:pt x="10733" y="4339"/>
                    <a:pt x="11354" y="3672"/>
                    <a:pt x="11848" y="3136"/>
                  </a:cubicBezTo>
                  <a:lnTo>
                    <a:pt x="12033" y="3322"/>
                  </a:lnTo>
                  <a:cubicBezTo>
                    <a:pt x="12093" y="3381"/>
                    <a:pt x="12169" y="3410"/>
                    <a:pt x="12244" y="3410"/>
                  </a:cubicBezTo>
                  <a:cubicBezTo>
                    <a:pt x="12319" y="3410"/>
                    <a:pt x="12394" y="3381"/>
                    <a:pt x="12451" y="3322"/>
                  </a:cubicBezTo>
                  <a:cubicBezTo>
                    <a:pt x="12569" y="3208"/>
                    <a:pt x="12569" y="3022"/>
                    <a:pt x="12451" y="2904"/>
                  </a:cubicBezTo>
                  <a:lnTo>
                    <a:pt x="12253" y="2706"/>
                  </a:lnTo>
                  <a:lnTo>
                    <a:pt x="12443" y="2495"/>
                  </a:lnTo>
                  <a:lnTo>
                    <a:pt x="12616" y="2663"/>
                  </a:lnTo>
                  <a:cubicBezTo>
                    <a:pt x="12680" y="2723"/>
                    <a:pt x="12749" y="2748"/>
                    <a:pt x="12816" y="2748"/>
                  </a:cubicBezTo>
                  <a:cubicBezTo>
                    <a:pt x="13042" y="2748"/>
                    <a:pt x="13232" y="2460"/>
                    <a:pt x="13034" y="2246"/>
                  </a:cubicBezTo>
                  <a:lnTo>
                    <a:pt x="12958" y="2170"/>
                  </a:lnTo>
                  <a:cubicBezTo>
                    <a:pt x="13106" y="2106"/>
                    <a:pt x="13236" y="2013"/>
                    <a:pt x="13342" y="1891"/>
                  </a:cubicBezTo>
                  <a:cubicBezTo>
                    <a:pt x="13642" y="1549"/>
                    <a:pt x="13747" y="1009"/>
                    <a:pt x="13650" y="287"/>
                  </a:cubicBezTo>
                  <a:lnTo>
                    <a:pt x="13650" y="287"/>
                  </a:lnTo>
                  <a:lnTo>
                    <a:pt x="13658" y="291"/>
                  </a:lnTo>
                  <a:cubicBezTo>
                    <a:pt x="13637" y="156"/>
                    <a:pt x="13536" y="51"/>
                    <a:pt x="13401" y="34"/>
                  </a:cubicBezTo>
                  <a:cubicBezTo>
                    <a:pt x="13229" y="12"/>
                    <a:pt x="13068" y="1"/>
                    <a:pt x="12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6" name="Google Shape;1386;p42"/>
          <p:cNvGrpSpPr/>
          <p:nvPr/>
        </p:nvGrpSpPr>
        <p:grpSpPr>
          <a:xfrm>
            <a:off x="4342138" y="4736600"/>
            <a:ext cx="269525" cy="331375"/>
            <a:chOff x="6490650" y="3587225"/>
            <a:chExt cx="269525" cy="331375"/>
          </a:xfrm>
        </p:grpSpPr>
        <p:sp>
          <p:nvSpPr>
            <p:cNvPr id="1387" name="Google Shape;1387;p42"/>
            <p:cNvSpPr/>
            <p:nvPr/>
          </p:nvSpPr>
          <p:spPr>
            <a:xfrm>
              <a:off x="6611700" y="3640625"/>
              <a:ext cx="13475" cy="11500"/>
            </a:xfrm>
            <a:custGeom>
              <a:rect b="b" l="l" r="r" t="t"/>
              <a:pathLst>
                <a:path extrusionOk="0" h="460" w="539">
                  <a:moveTo>
                    <a:pt x="308" y="1"/>
                  </a:moveTo>
                  <a:cubicBezTo>
                    <a:pt x="106" y="1"/>
                    <a:pt x="0" y="246"/>
                    <a:pt x="148" y="393"/>
                  </a:cubicBezTo>
                  <a:cubicBezTo>
                    <a:pt x="194" y="439"/>
                    <a:pt x="250" y="460"/>
                    <a:pt x="306" y="460"/>
                  </a:cubicBezTo>
                  <a:cubicBezTo>
                    <a:pt x="425" y="460"/>
                    <a:pt x="539" y="367"/>
                    <a:pt x="536" y="229"/>
                  </a:cubicBezTo>
                  <a:cubicBezTo>
                    <a:pt x="536" y="102"/>
                    <a:pt x="435" y="1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2"/>
            <p:cNvSpPr/>
            <p:nvPr/>
          </p:nvSpPr>
          <p:spPr>
            <a:xfrm>
              <a:off x="6699475" y="3640625"/>
              <a:ext cx="13525" cy="11475"/>
            </a:xfrm>
            <a:custGeom>
              <a:rect b="b" l="l" r="r" t="t"/>
              <a:pathLst>
                <a:path extrusionOk="0" h="459" w="541">
                  <a:moveTo>
                    <a:pt x="309" y="1"/>
                  </a:moveTo>
                  <a:cubicBezTo>
                    <a:pt x="106" y="1"/>
                    <a:pt x="1" y="246"/>
                    <a:pt x="148" y="389"/>
                  </a:cubicBezTo>
                  <a:cubicBezTo>
                    <a:pt x="195" y="437"/>
                    <a:pt x="253" y="458"/>
                    <a:pt x="309" y="458"/>
                  </a:cubicBezTo>
                  <a:cubicBezTo>
                    <a:pt x="427" y="458"/>
                    <a:pt x="541" y="366"/>
                    <a:pt x="541" y="229"/>
                  </a:cubicBezTo>
                  <a:cubicBezTo>
                    <a:pt x="541" y="102"/>
                    <a:pt x="435" y="1"/>
                    <a:pt x="3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2"/>
            <p:cNvSpPr/>
            <p:nvPr/>
          </p:nvSpPr>
          <p:spPr>
            <a:xfrm>
              <a:off x="6606525" y="3712500"/>
              <a:ext cx="13425" cy="11500"/>
            </a:xfrm>
            <a:custGeom>
              <a:rect b="b" l="l" r="r" t="t"/>
              <a:pathLst>
                <a:path extrusionOk="0" h="460" w="537">
                  <a:moveTo>
                    <a:pt x="304" y="0"/>
                  </a:moveTo>
                  <a:cubicBezTo>
                    <a:pt x="102" y="0"/>
                    <a:pt x="0" y="245"/>
                    <a:pt x="144" y="393"/>
                  </a:cubicBezTo>
                  <a:cubicBezTo>
                    <a:pt x="190" y="439"/>
                    <a:pt x="247" y="460"/>
                    <a:pt x="304" y="460"/>
                  </a:cubicBezTo>
                  <a:cubicBezTo>
                    <a:pt x="422" y="460"/>
                    <a:pt x="536" y="368"/>
                    <a:pt x="536" y="228"/>
                  </a:cubicBezTo>
                  <a:cubicBezTo>
                    <a:pt x="536" y="101"/>
                    <a:pt x="431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2"/>
            <p:cNvSpPr/>
            <p:nvPr/>
          </p:nvSpPr>
          <p:spPr>
            <a:xfrm>
              <a:off x="6704750" y="3712500"/>
              <a:ext cx="13425" cy="11500"/>
            </a:xfrm>
            <a:custGeom>
              <a:rect b="b" l="l" r="r" t="t"/>
              <a:pathLst>
                <a:path extrusionOk="0" h="460" w="537">
                  <a:moveTo>
                    <a:pt x="305" y="0"/>
                  </a:moveTo>
                  <a:cubicBezTo>
                    <a:pt x="102" y="0"/>
                    <a:pt x="1" y="245"/>
                    <a:pt x="144" y="393"/>
                  </a:cubicBezTo>
                  <a:cubicBezTo>
                    <a:pt x="191" y="439"/>
                    <a:pt x="248" y="460"/>
                    <a:pt x="304" y="460"/>
                  </a:cubicBezTo>
                  <a:cubicBezTo>
                    <a:pt x="423" y="460"/>
                    <a:pt x="537" y="368"/>
                    <a:pt x="537" y="228"/>
                  </a:cubicBezTo>
                  <a:cubicBezTo>
                    <a:pt x="537" y="101"/>
                    <a:pt x="431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2"/>
            <p:cNvSpPr/>
            <p:nvPr/>
          </p:nvSpPr>
          <p:spPr>
            <a:xfrm>
              <a:off x="6600725" y="3784350"/>
              <a:ext cx="13425" cy="11525"/>
            </a:xfrm>
            <a:custGeom>
              <a:rect b="b" l="l" r="r" t="t"/>
              <a:pathLst>
                <a:path extrusionOk="0" h="461" w="537">
                  <a:moveTo>
                    <a:pt x="308" y="0"/>
                  </a:moveTo>
                  <a:cubicBezTo>
                    <a:pt x="106" y="0"/>
                    <a:pt x="0" y="249"/>
                    <a:pt x="148" y="393"/>
                  </a:cubicBezTo>
                  <a:cubicBezTo>
                    <a:pt x="194" y="439"/>
                    <a:pt x="251" y="460"/>
                    <a:pt x="307" y="460"/>
                  </a:cubicBezTo>
                  <a:cubicBezTo>
                    <a:pt x="424" y="460"/>
                    <a:pt x="536" y="369"/>
                    <a:pt x="536" y="232"/>
                  </a:cubicBezTo>
                  <a:cubicBezTo>
                    <a:pt x="536" y="102"/>
                    <a:pt x="435" y="0"/>
                    <a:pt x="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2"/>
            <p:cNvSpPr/>
            <p:nvPr/>
          </p:nvSpPr>
          <p:spPr>
            <a:xfrm>
              <a:off x="6709925" y="3784350"/>
              <a:ext cx="13425" cy="11525"/>
            </a:xfrm>
            <a:custGeom>
              <a:rect b="b" l="l" r="r" t="t"/>
              <a:pathLst>
                <a:path extrusionOk="0" h="461" w="537">
                  <a:moveTo>
                    <a:pt x="304" y="0"/>
                  </a:moveTo>
                  <a:cubicBezTo>
                    <a:pt x="102" y="0"/>
                    <a:pt x="1" y="249"/>
                    <a:pt x="144" y="393"/>
                  </a:cubicBezTo>
                  <a:cubicBezTo>
                    <a:pt x="191" y="439"/>
                    <a:pt x="248" y="460"/>
                    <a:pt x="305" y="460"/>
                  </a:cubicBezTo>
                  <a:cubicBezTo>
                    <a:pt x="423" y="460"/>
                    <a:pt x="537" y="369"/>
                    <a:pt x="537" y="232"/>
                  </a:cubicBezTo>
                  <a:cubicBezTo>
                    <a:pt x="537" y="102"/>
                    <a:pt x="431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2"/>
            <p:cNvSpPr/>
            <p:nvPr/>
          </p:nvSpPr>
          <p:spPr>
            <a:xfrm>
              <a:off x="6565900" y="3587225"/>
              <a:ext cx="194275" cy="331375"/>
            </a:xfrm>
            <a:custGeom>
              <a:rect b="b" l="l" r="r" t="t"/>
              <a:pathLst>
                <a:path extrusionOk="0" h="13255" w="7771">
                  <a:moveTo>
                    <a:pt x="6032" y="1698"/>
                  </a:moveTo>
                  <a:cubicBezTo>
                    <a:pt x="6125" y="1698"/>
                    <a:pt x="6196" y="1770"/>
                    <a:pt x="6196" y="1858"/>
                  </a:cubicBezTo>
                  <a:lnTo>
                    <a:pt x="6196" y="2871"/>
                  </a:lnTo>
                  <a:cubicBezTo>
                    <a:pt x="6196" y="2960"/>
                    <a:pt x="6125" y="3032"/>
                    <a:pt x="6032" y="3032"/>
                  </a:cubicBezTo>
                  <a:lnTo>
                    <a:pt x="1739" y="3032"/>
                  </a:lnTo>
                  <a:cubicBezTo>
                    <a:pt x="1651" y="3032"/>
                    <a:pt x="1575" y="2960"/>
                    <a:pt x="1575" y="2871"/>
                  </a:cubicBezTo>
                  <a:lnTo>
                    <a:pt x="1575" y="1858"/>
                  </a:lnTo>
                  <a:cubicBezTo>
                    <a:pt x="1575" y="1770"/>
                    <a:pt x="1651" y="1698"/>
                    <a:pt x="1739" y="1698"/>
                  </a:cubicBezTo>
                  <a:close/>
                  <a:moveTo>
                    <a:pt x="5437" y="3622"/>
                  </a:moveTo>
                  <a:lnTo>
                    <a:pt x="5466" y="3977"/>
                  </a:lnTo>
                  <a:lnTo>
                    <a:pt x="2309" y="3977"/>
                  </a:lnTo>
                  <a:lnTo>
                    <a:pt x="2334" y="3622"/>
                  </a:lnTo>
                  <a:close/>
                  <a:moveTo>
                    <a:pt x="6361" y="4568"/>
                  </a:moveTo>
                  <a:cubicBezTo>
                    <a:pt x="6454" y="4568"/>
                    <a:pt x="6526" y="4644"/>
                    <a:pt x="6526" y="4733"/>
                  </a:cubicBezTo>
                  <a:lnTo>
                    <a:pt x="6526" y="5741"/>
                  </a:lnTo>
                  <a:cubicBezTo>
                    <a:pt x="6526" y="5834"/>
                    <a:pt x="6454" y="5906"/>
                    <a:pt x="6361" y="5906"/>
                  </a:cubicBezTo>
                  <a:lnTo>
                    <a:pt x="1410" y="5906"/>
                  </a:lnTo>
                  <a:cubicBezTo>
                    <a:pt x="1321" y="5906"/>
                    <a:pt x="1250" y="5834"/>
                    <a:pt x="1250" y="5741"/>
                  </a:cubicBezTo>
                  <a:lnTo>
                    <a:pt x="1250" y="4733"/>
                  </a:lnTo>
                  <a:cubicBezTo>
                    <a:pt x="1250" y="4644"/>
                    <a:pt x="1321" y="4568"/>
                    <a:pt x="1410" y="4568"/>
                  </a:cubicBezTo>
                  <a:close/>
                  <a:moveTo>
                    <a:pt x="5652" y="6497"/>
                  </a:moveTo>
                  <a:lnTo>
                    <a:pt x="5681" y="6851"/>
                  </a:lnTo>
                  <a:lnTo>
                    <a:pt x="2094" y="6851"/>
                  </a:lnTo>
                  <a:lnTo>
                    <a:pt x="2119" y="6497"/>
                  </a:lnTo>
                  <a:close/>
                  <a:moveTo>
                    <a:pt x="6690" y="7442"/>
                  </a:moveTo>
                  <a:cubicBezTo>
                    <a:pt x="6779" y="7442"/>
                    <a:pt x="6855" y="7514"/>
                    <a:pt x="6855" y="7607"/>
                  </a:cubicBezTo>
                  <a:lnTo>
                    <a:pt x="6855" y="8616"/>
                  </a:lnTo>
                  <a:cubicBezTo>
                    <a:pt x="6855" y="8704"/>
                    <a:pt x="6779" y="8780"/>
                    <a:pt x="6690" y="8780"/>
                  </a:cubicBezTo>
                  <a:lnTo>
                    <a:pt x="1081" y="8780"/>
                  </a:lnTo>
                  <a:cubicBezTo>
                    <a:pt x="992" y="8780"/>
                    <a:pt x="920" y="8704"/>
                    <a:pt x="920" y="8616"/>
                  </a:cubicBezTo>
                  <a:lnTo>
                    <a:pt x="920" y="7607"/>
                  </a:lnTo>
                  <a:cubicBezTo>
                    <a:pt x="920" y="7514"/>
                    <a:pt x="992" y="7442"/>
                    <a:pt x="1081" y="7442"/>
                  </a:cubicBezTo>
                  <a:close/>
                  <a:moveTo>
                    <a:pt x="5867" y="9371"/>
                  </a:moveTo>
                  <a:lnTo>
                    <a:pt x="5897" y="9726"/>
                  </a:lnTo>
                  <a:lnTo>
                    <a:pt x="1879" y="9726"/>
                  </a:lnTo>
                  <a:lnTo>
                    <a:pt x="1904" y="9371"/>
                  </a:lnTo>
                  <a:close/>
                  <a:moveTo>
                    <a:pt x="7019" y="10321"/>
                  </a:moveTo>
                  <a:cubicBezTo>
                    <a:pt x="7108" y="10321"/>
                    <a:pt x="7184" y="10392"/>
                    <a:pt x="7184" y="10481"/>
                  </a:cubicBezTo>
                  <a:lnTo>
                    <a:pt x="7184" y="11494"/>
                  </a:lnTo>
                  <a:cubicBezTo>
                    <a:pt x="7184" y="11583"/>
                    <a:pt x="7108" y="11654"/>
                    <a:pt x="7019" y="11654"/>
                  </a:cubicBezTo>
                  <a:lnTo>
                    <a:pt x="752" y="11654"/>
                  </a:lnTo>
                  <a:cubicBezTo>
                    <a:pt x="663" y="11654"/>
                    <a:pt x="591" y="11583"/>
                    <a:pt x="591" y="11494"/>
                  </a:cubicBezTo>
                  <a:lnTo>
                    <a:pt x="591" y="10481"/>
                  </a:lnTo>
                  <a:cubicBezTo>
                    <a:pt x="591" y="10392"/>
                    <a:pt x="663" y="10321"/>
                    <a:pt x="752" y="10321"/>
                  </a:cubicBezTo>
                  <a:close/>
                  <a:moveTo>
                    <a:pt x="2292" y="1"/>
                  </a:moveTo>
                  <a:cubicBezTo>
                    <a:pt x="2135" y="1"/>
                    <a:pt x="2005" y="116"/>
                    <a:pt x="1992" y="275"/>
                  </a:cubicBezTo>
                  <a:lnTo>
                    <a:pt x="1929" y="1107"/>
                  </a:lnTo>
                  <a:lnTo>
                    <a:pt x="1739" y="1107"/>
                  </a:lnTo>
                  <a:cubicBezTo>
                    <a:pt x="1321" y="1107"/>
                    <a:pt x="988" y="1445"/>
                    <a:pt x="984" y="1858"/>
                  </a:cubicBezTo>
                  <a:lnTo>
                    <a:pt x="984" y="2871"/>
                  </a:lnTo>
                  <a:cubicBezTo>
                    <a:pt x="988" y="3289"/>
                    <a:pt x="1321" y="3622"/>
                    <a:pt x="1739" y="3627"/>
                  </a:cubicBezTo>
                  <a:lnTo>
                    <a:pt x="1710" y="3981"/>
                  </a:lnTo>
                  <a:lnTo>
                    <a:pt x="1406" y="3981"/>
                  </a:lnTo>
                  <a:cubicBezTo>
                    <a:pt x="992" y="3981"/>
                    <a:pt x="655" y="4319"/>
                    <a:pt x="655" y="4733"/>
                  </a:cubicBezTo>
                  <a:lnTo>
                    <a:pt x="655" y="5745"/>
                  </a:lnTo>
                  <a:cubicBezTo>
                    <a:pt x="655" y="6159"/>
                    <a:pt x="992" y="6497"/>
                    <a:pt x="1406" y="6497"/>
                  </a:cubicBezTo>
                  <a:lnTo>
                    <a:pt x="1524" y="6497"/>
                  </a:lnTo>
                  <a:lnTo>
                    <a:pt x="1499" y="6856"/>
                  </a:lnTo>
                  <a:lnTo>
                    <a:pt x="1081" y="6856"/>
                  </a:lnTo>
                  <a:cubicBezTo>
                    <a:pt x="663" y="6856"/>
                    <a:pt x="330" y="7193"/>
                    <a:pt x="330" y="7607"/>
                  </a:cubicBezTo>
                  <a:lnTo>
                    <a:pt x="330" y="8620"/>
                  </a:lnTo>
                  <a:cubicBezTo>
                    <a:pt x="330" y="9033"/>
                    <a:pt x="667" y="9371"/>
                    <a:pt x="1081" y="9371"/>
                  </a:cubicBezTo>
                  <a:lnTo>
                    <a:pt x="1309" y="9371"/>
                  </a:lnTo>
                  <a:lnTo>
                    <a:pt x="1283" y="9730"/>
                  </a:lnTo>
                  <a:lnTo>
                    <a:pt x="752" y="9730"/>
                  </a:lnTo>
                  <a:cubicBezTo>
                    <a:pt x="338" y="9730"/>
                    <a:pt x="0" y="10063"/>
                    <a:pt x="0" y="10481"/>
                  </a:cubicBezTo>
                  <a:lnTo>
                    <a:pt x="0" y="11494"/>
                  </a:lnTo>
                  <a:cubicBezTo>
                    <a:pt x="0" y="11908"/>
                    <a:pt x="338" y="12245"/>
                    <a:pt x="752" y="12245"/>
                  </a:cubicBezTo>
                  <a:lnTo>
                    <a:pt x="1098" y="12245"/>
                  </a:lnTo>
                  <a:lnTo>
                    <a:pt x="1043" y="12937"/>
                  </a:lnTo>
                  <a:cubicBezTo>
                    <a:pt x="1030" y="13102"/>
                    <a:pt x="1153" y="13241"/>
                    <a:pt x="1317" y="13254"/>
                  </a:cubicBezTo>
                  <a:lnTo>
                    <a:pt x="1338" y="13254"/>
                  </a:lnTo>
                  <a:cubicBezTo>
                    <a:pt x="1494" y="13254"/>
                    <a:pt x="1621" y="13136"/>
                    <a:pt x="1634" y="12980"/>
                  </a:cubicBezTo>
                  <a:lnTo>
                    <a:pt x="1689" y="12241"/>
                  </a:lnTo>
                  <a:lnTo>
                    <a:pt x="6082" y="12241"/>
                  </a:lnTo>
                  <a:lnTo>
                    <a:pt x="6137" y="12980"/>
                  </a:lnTo>
                  <a:cubicBezTo>
                    <a:pt x="6146" y="13136"/>
                    <a:pt x="6277" y="13254"/>
                    <a:pt x="6433" y="13254"/>
                  </a:cubicBezTo>
                  <a:lnTo>
                    <a:pt x="6454" y="13254"/>
                  </a:lnTo>
                  <a:cubicBezTo>
                    <a:pt x="6614" y="13241"/>
                    <a:pt x="6737" y="13102"/>
                    <a:pt x="6724" y="12937"/>
                  </a:cubicBezTo>
                  <a:lnTo>
                    <a:pt x="6673" y="12245"/>
                  </a:lnTo>
                  <a:lnTo>
                    <a:pt x="7015" y="12245"/>
                  </a:lnTo>
                  <a:cubicBezTo>
                    <a:pt x="7433" y="12245"/>
                    <a:pt x="7771" y="11908"/>
                    <a:pt x="7771" y="11494"/>
                  </a:cubicBezTo>
                  <a:lnTo>
                    <a:pt x="7771" y="10481"/>
                  </a:lnTo>
                  <a:cubicBezTo>
                    <a:pt x="7771" y="10067"/>
                    <a:pt x="7433" y="9730"/>
                    <a:pt x="7015" y="9730"/>
                  </a:cubicBezTo>
                  <a:lnTo>
                    <a:pt x="6488" y="9730"/>
                  </a:lnTo>
                  <a:lnTo>
                    <a:pt x="6462" y="9371"/>
                  </a:lnTo>
                  <a:lnTo>
                    <a:pt x="6690" y="9371"/>
                  </a:lnTo>
                  <a:cubicBezTo>
                    <a:pt x="7108" y="9371"/>
                    <a:pt x="7446" y="9033"/>
                    <a:pt x="7446" y="8620"/>
                  </a:cubicBezTo>
                  <a:lnTo>
                    <a:pt x="7446" y="7607"/>
                  </a:lnTo>
                  <a:cubicBezTo>
                    <a:pt x="7446" y="7193"/>
                    <a:pt x="7108" y="6856"/>
                    <a:pt x="6690" y="6856"/>
                  </a:cubicBezTo>
                  <a:lnTo>
                    <a:pt x="6272" y="6856"/>
                  </a:lnTo>
                  <a:lnTo>
                    <a:pt x="6247" y="6497"/>
                  </a:lnTo>
                  <a:lnTo>
                    <a:pt x="6361" y="6497"/>
                  </a:lnTo>
                  <a:cubicBezTo>
                    <a:pt x="6779" y="6497"/>
                    <a:pt x="7116" y="6159"/>
                    <a:pt x="7116" y="5745"/>
                  </a:cubicBezTo>
                  <a:lnTo>
                    <a:pt x="7116" y="4733"/>
                  </a:lnTo>
                  <a:cubicBezTo>
                    <a:pt x="7116" y="4319"/>
                    <a:pt x="6779" y="3981"/>
                    <a:pt x="6361" y="3981"/>
                  </a:cubicBezTo>
                  <a:lnTo>
                    <a:pt x="6057" y="3981"/>
                  </a:lnTo>
                  <a:lnTo>
                    <a:pt x="6032" y="3627"/>
                  </a:lnTo>
                  <a:cubicBezTo>
                    <a:pt x="6450" y="3622"/>
                    <a:pt x="6787" y="3289"/>
                    <a:pt x="6787" y="2871"/>
                  </a:cubicBezTo>
                  <a:lnTo>
                    <a:pt x="6787" y="1858"/>
                  </a:lnTo>
                  <a:cubicBezTo>
                    <a:pt x="6787" y="1445"/>
                    <a:pt x="6450" y="1107"/>
                    <a:pt x="6032" y="1107"/>
                  </a:cubicBezTo>
                  <a:lnTo>
                    <a:pt x="5842" y="1107"/>
                  </a:lnTo>
                  <a:lnTo>
                    <a:pt x="5783" y="275"/>
                  </a:lnTo>
                  <a:cubicBezTo>
                    <a:pt x="5770" y="116"/>
                    <a:pt x="5636" y="1"/>
                    <a:pt x="5482" y="1"/>
                  </a:cubicBezTo>
                  <a:cubicBezTo>
                    <a:pt x="5477" y="1"/>
                    <a:pt x="5472" y="1"/>
                    <a:pt x="5466" y="1"/>
                  </a:cubicBezTo>
                  <a:cubicBezTo>
                    <a:pt x="5302" y="14"/>
                    <a:pt x="5179" y="157"/>
                    <a:pt x="5192" y="318"/>
                  </a:cubicBezTo>
                  <a:lnTo>
                    <a:pt x="5251" y="1107"/>
                  </a:lnTo>
                  <a:lnTo>
                    <a:pt x="2520" y="1107"/>
                  </a:lnTo>
                  <a:lnTo>
                    <a:pt x="2579" y="318"/>
                  </a:lnTo>
                  <a:cubicBezTo>
                    <a:pt x="2592" y="157"/>
                    <a:pt x="2469" y="14"/>
                    <a:pt x="2309" y="1"/>
                  </a:cubicBezTo>
                  <a:cubicBezTo>
                    <a:pt x="2304" y="1"/>
                    <a:pt x="2298" y="1"/>
                    <a:pt x="2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2"/>
            <p:cNvSpPr/>
            <p:nvPr/>
          </p:nvSpPr>
          <p:spPr>
            <a:xfrm>
              <a:off x="6595325" y="3856100"/>
              <a:ext cx="13425" cy="11525"/>
            </a:xfrm>
            <a:custGeom>
              <a:rect b="b" l="l" r="r" t="t"/>
              <a:pathLst>
                <a:path extrusionOk="0" h="461" w="537">
                  <a:moveTo>
                    <a:pt x="309" y="0"/>
                  </a:moveTo>
                  <a:cubicBezTo>
                    <a:pt x="102" y="0"/>
                    <a:pt x="1" y="249"/>
                    <a:pt x="144" y="393"/>
                  </a:cubicBezTo>
                  <a:cubicBezTo>
                    <a:pt x="191" y="439"/>
                    <a:pt x="248" y="460"/>
                    <a:pt x="305" y="460"/>
                  </a:cubicBezTo>
                  <a:cubicBezTo>
                    <a:pt x="423" y="460"/>
                    <a:pt x="537" y="370"/>
                    <a:pt x="537" y="233"/>
                  </a:cubicBezTo>
                  <a:cubicBezTo>
                    <a:pt x="537" y="106"/>
                    <a:pt x="436" y="0"/>
                    <a:pt x="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2"/>
            <p:cNvSpPr/>
            <p:nvPr/>
          </p:nvSpPr>
          <p:spPr>
            <a:xfrm>
              <a:off x="6715625" y="3856100"/>
              <a:ext cx="13425" cy="11525"/>
            </a:xfrm>
            <a:custGeom>
              <a:rect b="b" l="l" r="r" t="t"/>
              <a:pathLst>
                <a:path extrusionOk="0" h="461" w="537">
                  <a:moveTo>
                    <a:pt x="309" y="0"/>
                  </a:moveTo>
                  <a:cubicBezTo>
                    <a:pt x="102" y="0"/>
                    <a:pt x="1" y="249"/>
                    <a:pt x="144" y="393"/>
                  </a:cubicBezTo>
                  <a:cubicBezTo>
                    <a:pt x="192" y="439"/>
                    <a:pt x="250" y="460"/>
                    <a:pt x="306" y="460"/>
                  </a:cubicBezTo>
                  <a:cubicBezTo>
                    <a:pt x="425" y="460"/>
                    <a:pt x="537" y="370"/>
                    <a:pt x="537" y="233"/>
                  </a:cubicBezTo>
                  <a:cubicBezTo>
                    <a:pt x="537" y="106"/>
                    <a:pt x="435" y="0"/>
                    <a:pt x="3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2"/>
            <p:cNvSpPr/>
            <p:nvPr/>
          </p:nvSpPr>
          <p:spPr>
            <a:xfrm>
              <a:off x="6490650" y="3641800"/>
              <a:ext cx="47000" cy="225075"/>
            </a:xfrm>
            <a:custGeom>
              <a:rect b="b" l="l" r="r" t="t"/>
              <a:pathLst>
                <a:path extrusionOk="0" h="9003" w="1880">
                  <a:moveTo>
                    <a:pt x="942" y="587"/>
                  </a:moveTo>
                  <a:cubicBezTo>
                    <a:pt x="1200" y="587"/>
                    <a:pt x="1326" y="899"/>
                    <a:pt x="1145" y="1081"/>
                  </a:cubicBezTo>
                  <a:cubicBezTo>
                    <a:pt x="1086" y="1140"/>
                    <a:pt x="1013" y="1166"/>
                    <a:pt x="943" y="1166"/>
                  </a:cubicBezTo>
                  <a:cubicBezTo>
                    <a:pt x="796" y="1166"/>
                    <a:pt x="655" y="1052"/>
                    <a:pt x="655" y="878"/>
                  </a:cubicBezTo>
                  <a:cubicBezTo>
                    <a:pt x="651" y="718"/>
                    <a:pt x="782" y="587"/>
                    <a:pt x="942" y="587"/>
                  </a:cubicBezTo>
                  <a:close/>
                  <a:moveTo>
                    <a:pt x="942" y="0"/>
                  </a:moveTo>
                  <a:cubicBezTo>
                    <a:pt x="516" y="0"/>
                    <a:pt x="149" y="304"/>
                    <a:pt x="77" y="726"/>
                  </a:cubicBezTo>
                  <a:cubicBezTo>
                    <a:pt x="1" y="1148"/>
                    <a:pt x="242" y="1562"/>
                    <a:pt x="647" y="1705"/>
                  </a:cubicBezTo>
                  <a:lnTo>
                    <a:pt x="647" y="8707"/>
                  </a:lnTo>
                  <a:cubicBezTo>
                    <a:pt x="647" y="8872"/>
                    <a:pt x="778" y="9003"/>
                    <a:pt x="942" y="9003"/>
                  </a:cubicBezTo>
                  <a:cubicBezTo>
                    <a:pt x="1103" y="9003"/>
                    <a:pt x="1238" y="8872"/>
                    <a:pt x="1238" y="8707"/>
                  </a:cubicBezTo>
                  <a:lnTo>
                    <a:pt x="1238" y="1705"/>
                  </a:lnTo>
                  <a:cubicBezTo>
                    <a:pt x="1639" y="1562"/>
                    <a:pt x="1879" y="1148"/>
                    <a:pt x="1807" y="726"/>
                  </a:cubicBezTo>
                  <a:cubicBezTo>
                    <a:pt x="1736" y="304"/>
                    <a:pt x="1368" y="0"/>
                    <a:pt x="9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97" name="Google Shape;1397;p42" title="evolutions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6799" y="1510387"/>
            <a:ext cx="4200200" cy="315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lin ang="5400012" scaled="0"/>
        </a:gradFill>
      </p:bgPr>
    </p:bg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2" name="Google Shape;1402;p43"/>
          <p:cNvPicPr preferRelativeResize="0"/>
          <p:nvPr/>
        </p:nvPicPr>
        <p:blipFill rotWithShape="1">
          <a:blip r:embed="rId3">
            <a:alphaModFix/>
          </a:blip>
          <a:srcRect b="0" l="7118" r="7118" t="0"/>
          <a:stretch/>
        </p:blipFill>
        <p:spPr>
          <a:xfrm>
            <a:off x="98375" y="1064825"/>
            <a:ext cx="8980050" cy="36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3" name="Google Shape;1403;p43"/>
          <p:cNvSpPr txBox="1"/>
          <p:nvPr/>
        </p:nvSpPr>
        <p:spPr>
          <a:xfrm>
            <a:off x="1428150" y="252925"/>
            <a:ext cx="62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sound recording</a:t>
            </a:r>
            <a:endParaRPr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5D0D0"/>
            </a:gs>
            <a:gs pos="100000">
              <a:srgbClr val="D96868"/>
            </a:gs>
          </a:gsLst>
          <a:lin ang="5400012" scaled="0"/>
        </a:gradFill>
      </p:bgPr>
    </p:bg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8" name="Google Shape;1408;p44"/>
          <p:cNvPicPr preferRelativeResize="0"/>
          <p:nvPr/>
        </p:nvPicPr>
        <p:blipFill rotWithShape="1">
          <a:blip r:embed="rId3">
            <a:alphaModFix/>
          </a:blip>
          <a:srcRect b="0" l="3218" r="3227" t="0"/>
          <a:stretch/>
        </p:blipFill>
        <p:spPr>
          <a:xfrm>
            <a:off x="98375" y="1064825"/>
            <a:ext cx="8980050" cy="36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9" name="Google Shape;1409;p44"/>
          <p:cNvSpPr txBox="1"/>
          <p:nvPr/>
        </p:nvSpPr>
        <p:spPr>
          <a:xfrm>
            <a:off x="1428150" y="252925"/>
            <a:ext cx="62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computers</a:t>
            </a:r>
            <a:endParaRPr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DECDB"/>
            </a:gs>
            <a:gs pos="100000">
              <a:srgbClr val="F0A963"/>
            </a:gs>
          </a:gsLst>
          <a:lin ang="5400012" scaled="0"/>
        </a:gradFill>
      </p:bgPr>
    </p:bg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4" name="Google Shape;1414;p45"/>
          <p:cNvPicPr preferRelativeResize="0"/>
          <p:nvPr/>
        </p:nvPicPr>
        <p:blipFill rotWithShape="1">
          <a:blip r:embed="rId3">
            <a:alphaModFix/>
          </a:blip>
          <a:srcRect b="0" l="3218" r="3227" t="0"/>
          <a:stretch/>
        </p:blipFill>
        <p:spPr>
          <a:xfrm>
            <a:off x="98375" y="1064825"/>
            <a:ext cx="8980050" cy="36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5" name="Google Shape;1415;p45"/>
          <p:cNvSpPr txBox="1"/>
          <p:nvPr/>
        </p:nvSpPr>
        <p:spPr>
          <a:xfrm>
            <a:off x="1428150" y="252925"/>
            <a:ext cx="62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storage mediums</a:t>
            </a:r>
            <a:endParaRPr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lin ang="5400012" scaled="0"/>
        </a:gradFill>
      </p:bgPr>
    </p:bg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0" name="Google Shape;1420;p46"/>
          <p:cNvPicPr preferRelativeResize="0"/>
          <p:nvPr/>
        </p:nvPicPr>
        <p:blipFill rotWithShape="1">
          <a:blip r:embed="rId3">
            <a:alphaModFix/>
          </a:blip>
          <a:srcRect b="0" l="3218" r="3227" t="0"/>
          <a:stretch/>
        </p:blipFill>
        <p:spPr>
          <a:xfrm>
            <a:off x="98375" y="1064825"/>
            <a:ext cx="8980050" cy="36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46"/>
          <p:cNvSpPr txBox="1"/>
          <p:nvPr/>
        </p:nvSpPr>
        <p:spPr>
          <a:xfrm>
            <a:off x="1428150" y="252925"/>
            <a:ext cx="62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telephony</a:t>
            </a:r>
            <a:endParaRPr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lin ang="5400012" scaled="0"/>
        </a:gradFill>
      </p:bgPr>
    </p:bg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6" name="Google Shape;1426;p47"/>
          <p:cNvPicPr preferRelativeResize="0"/>
          <p:nvPr/>
        </p:nvPicPr>
        <p:blipFill rotWithShape="1">
          <a:blip r:embed="rId3">
            <a:alphaModFix/>
          </a:blip>
          <a:srcRect b="0" l="3218" r="3227" t="0"/>
          <a:stretch/>
        </p:blipFill>
        <p:spPr>
          <a:xfrm>
            <a:off x="98375" y="1064825"/>
            <a:ext cx="8980050" cy="36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7" name="Google Shape;1427;p47"/>
          <p:cNvSpPr txBox="1"/>
          <p:nvPr/>
        </p:nvSpPr>
        <p:spPr>
          <a:xfrm>
            <a:off x="1428150" y="252925"/>
            <a:ext cx="62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mobile phones</a:t>
            </a:r>
            <a:endParaRPr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DDDDD"/>
            </a:gs>
            <a:gs pos="100000">
              <a:srgbClr val="91919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2" name="Google Shape;1432;p48"/>
          <p:cNvPicPr preferRelativeResize="0"/>
          <p:nvPr/>
        </p:nvPicPr>
        <p:blipFill rotWithShape="1">
          <a:blip r:embed="rId3">
            <a:alphaModFix/>
          </a:blip>
          <a:srcRect b="0" l="3218" r="3227" t="0"/>
          <a:stretch/>
        </p:blipFill>
        <p:spPr>
          <a:xfrm>
            <a:off x="98375" y="1064825"/>
            <a:ext cx="8980050" cy="36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3" name="Google Shape;1433;p48"/>
          <p:cNvSpPr txBox="1"/>
          <p:nvPr/>
        </p:nvSpPr>
        <p:spPr>
          <a:xfrm>
            <a:off x="1428150" y="252925"/>
            <a:ext cx="62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telecoms</a:t>
            </a:r>
            <a:endParaRPr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8" name="Google Shape;1438;p49"/>
          <p:cNvPicPr preferRelativeResize="0"/>
          <p:nvPr/>
        </p:nvPicPr>
        <p:blipFill rotWithShape="1">
          <a:blip r:embed="rId3">
            <a:alphaModFix/>
          </a:blip>
          <a:srcRect b="0" l="3218" r="3227" t="0"/>
          <a:stretch/>
        </p:blipFill>
        <p:spPr>
          <a:xfrm>
            <a:off x="98375" y="1064825"/>
            <a:ext cx="8980050" cy="36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9" name="Google Shape;1439;p49"/>
          <p:cNvSpPr txBox="1"/>
          <p:nvPr/>
        </p:nvSpPr>
        <p:spPr>
          <a:xfrm>
            <a:off x="1428150" y="252925"/>
            <a:ext cx="628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Evolution of wireless technologies</a:t>
            </a:r>
            <a:endParaRPr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Jambox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C446D"/>
      </a:accent1>
      <a:accent2>
        <a:srgbClr val="8875B0"/>
      </a:accent2>
      <a:accent3>
        <a:srgbClr val="16DB93"/>
      </a:accent3>
      <a:accent4>
        <a:srgbClr val="698EFF"/>
      </a:accent4>
      <a:accent5>
        <a:srgbClr val="0F0E12"/>
      </a:accent5>
      <a:accent6>
        <a:srgbClr val="E4E5E9"/>
      </a:accent6>
      <a:hlink>
        <a:srgbClr val="0F0E1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B7B7B7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